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  <p:sldMasterId id="2147483888" r:id="rId2"/>
  </p:sldMasterIdLst>
  <p:notesMasterIdLst>
    <p:notesMasterId r:id="rId26"/>
  </p:notesMasterIdLst>
  <p:sldIdLst>
    <p:sldId id="256" r:id="rId3"/>
    <p:sldId id="308" r:id="rId4"/>
    <p:sldId id="301" r:id="rId5"/>
    <p:sldId id="302" r:id="rId6"/>
    <p:sldId id="303" r:id="rId7"/>
    <p:sldId id="304" r:id="rId8"/>
    <p:sldId id="305" r:id="rId9"/>
    <p:sldId id="306" r:id="rId10"/>
    <p:sldId id="319" r:id="rId11"/>
    <p:sldId id="321" r:id="rId12"/>
    <p:sldId id="323" r:id="rId13"/>
    <p:sldId id="324" r:id="rId14"/>
    <p:sldId id="330" r:id="rId15"/>
    <p:sldId id="329" r:id="rId16"/>
    <p:sldId id="295" r:id="rId17"/>
    <p:sldId id="293" r:id="rId18"/>
    <p:sldId id="326" r:id="rId19"/>
    <p:sldId id="325" r:id="rId20"/>
    <p:sldId id="327" r:id="rId21"/>
    <p:sldId id="328" r:id="rId22"/>
    <p:sldId id="311" r:id="rId23"/>
    <p:sldId id="312" r:id="rId24"/>
    <p:sldId id="33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N-AURIGA\Desktop\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N-AURIGA\Desktop\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Sheet5!$C$4</c:f>
              <c:strCache>
                <c:ptCount val="1"/>
                <c:pt idx="0">
                  <c:v>Agraria, Lingkungan Hidup dan Tata Ruang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A6F-4999-8C9E-7EFE1A100D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A6F-4999-8C9E-7EFE1A100D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A6F-4999-8C9E-7EFE1A100D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A6F-4999-8C9E-7EFE1A100DE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A6F-4999-8C9E-7EFE1A100DE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A6F-4999-8C9E-7EFE1A100DE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A6F-4999-8C9E-7EFE1A100DE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A6F-4999-8C9E-7EFE1A100DE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A6F-4999-8C9E-7EFE1A100DEA}"/>
                </c:ext>
              </c:extLst>
            </c:dLbl>
            <c:dLbl>
              <c:idx val="3"/>
              <c:layout>
                <c:manualLayout>
                  <c:x val="5.7983791102289718E-2"/>
                  <c:y val="-0.107968362719289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6F-4999-8C9E-7EFE1A100DEA}"/>
                </c:ext>
              </c:extLst>
            </c:dLbl>
            <c:dLbl>
              <c:idx val="4"/>
              <c:layout>
                <c:manualLayout>
                  <c:x val="0.14232385088743829"/>
                  <c:y val="-1.0626807364157761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81286468152084"/>
                      <c:h val="0.140129545032371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A6F-4999-8C9E-7EFE1A100DE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d-ID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A6F-4999-8C9E-7EFE1A100DE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Sheet5!$B$5:$B$10</c:f>
              <c:strCache>
                <c:ptCount val="6"/>
                <c:pt idx="0">
                  <c:v>Sum of Nilai Keadilan Sosial</c:v>
                </c:pt>
                <c:pt idx="1">
                  <c:v>Sum of Nilai Keberlanjutan</c:v>
                </c:pt>
                <c:pt idx="2">
                  <c:v>Sum of Nilai NKRI</c:v>
                </c:pt>
                <c:pt idx="3">
                  <c:v>Sum of Nilai Demokrasi</c:v>
                </c:pt>
                <c:pt idx="4">
                  <c:v>Sum of Nilai Kepastian Hukum</c:v>
                </c:pt>
                <c:pt idx="5">
                  <c:v>Tidak Terpenuhi</c:v>
                </c:pt>
              </c:strCache>
            </c:strRef>
          </c:cat>
          <c:val>
            <c:numRef>
              <c:f>Sheet5!$C$5:$C$10</c:f>
              <c:numCache>
                <c:formatCode>General</c:formatCode>
                <c:ptCount val="6"/>
                <c:pt idx="0">
                  <c:v>53</c:v>
                </c:pt>
                <c:pt idx="1">
                  <c:v>102</c:v>
                </c:pt>
                <c:pt idx="2">
                  <c:v>87</c:v>
                </c:pt>
                <c:pt idx="3">
                  <c:v>65</c:v>
                </c:pt>
                <c:pt idx="4">
                  <c:v>99</c:v>
                </c:pt>
                <c:pt idx="5">
                  <c:v>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A6F-4999-8C9E-7EFE1A100DEA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[Excel.xlsx]Sheet4!PivotTable3</c:name>
    <c:fmtId val="3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Sheet4!$B$3</c:f>
              <c:strCache>
                <c:ptCount val="1"/>
                <c:pt idx="0">
                  <c:v>Sum of Nilai Kepastian Hukum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Sheet4!$A$4:$A$7</c:f>
              <c:strCache>
                <c:ptCount val="3"/>
                <c:pt idx="0">
                  <c:v>UU Kehutanan 1999</c:v>
                </c:pt>
                <c:pt idx="1">
                  <c:v>UU Ketenagalistrikan 2009</c:v>
                </c:pt>
                <c:pt idx="2">
                  <c:v>UU Perikanan 2009</c:v>
                </c:pt>
              </c:strCache>
            </c:strRef>
          </c:cat>
          <c:val>
            <c:numRef>
              <c:f>Sheet4!$B$4:$B$7</c:f>
              <c:numCache>
                <c:formatCode>General</c:formatCode>
                <c:ptCount val="3"/>
                <c:pt idx="0">
                  <c:v>16</c:v>
                </c:pt>
                <c:pt idx="1">
                  <c:v>12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B44-4629-BD64-9F27A90001D5}"/>
            </c:ext>
          </c:extLst>
        </c:ser>
        <c:ser>
          <c:idx val="1"/>
          <c:order val="1"/>
          <c:tx>
            <c:strRef>
              <c:f>Sheet4!$C$3</c:f>
              <c:strCache>
                <c:ptCount val="1"/>
                <c:pt idx="0">
                  <c:v>Sum of Nilai Demokrasi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Sheet4!$A$4:$A$7</c:f>
              <c:strCache>
                <c:ptCount val="3"/>
                <c:pt idx="0">
                  <c:v>UU Kehutanan 1999</c:v>
                </c:pt>
                <c:pt idx="1">
                  <c:v>UU Ketenagalistrikan 2009</c:v>
                </c:pt>
                <c:pt idx="2">
                  <c:v>UU Perikanan 2009</c:v>
                </c:pt>
              </c:strCache>
            </c:strRef>
          </c:cat>
          <c:val>
            <c:numRef>
              <c:f>Sheet4!$C$4:$C$7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9B44-4629-BD64-9F27A90001D5}"/>
            </c:ext>
          </c:extLst>
        </c:ser>
        <c:ser>
          <c:idx val="2"/>
          <c:order val="2"/>
          <c:tx>
            <c:strRef>
              <c:f>Sheet4!$D$3</c:f>
              <c:strCache>
                <c:ptCount val="1"/>
                <c:pt idx="0">
                  <c:v>Sum of Nilai Keadilan Sosial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Sheet4!$A$4:$A$7</c:f>
              <c:strCache>
                <c:ptCount val="3"/>
                <c:pt idx="0">
                  <c:v>UU Kehutanan 1999</c:v>
                </c:pt>
                <c:pt idx="1">
                  <c:v>UU Ketenagalistrikan 2009</c:v>
                </c:pt>
                <c:pt idx="2">
                  <c:v>UU Perikanan 2009</c:v>
                </c:pt>
              </c:strCache>
            </c:strRef>
          </c:cat>
          <c:val>
            <c:numRef>
              <c:f>Sheet4!$D$4:$D$7</c:f>
              <c:numCache>
                <c:formatCode>General</c:formatCode>
                <c:ptCount val="3"/>
                <c:pt idx="0">
                  <c:v>13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9B44-4629-BD64-9F27A90001D5}"/>
            </c:ext>
          </c:extLst>
        </c:ser>
        <c:ser>
          <c:idx val="3"/>
          <c:order val="3"/>
          <c:tx>
            <c:strRef>
              <c:f>Sheet4!$E$3</c:f>
              <c:strCache>
                <c:ptCount val="1"/>
                <c:pt idx="0">
                  <c:v>Sum of Nilai Keberlanjutan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Sheet4!$A$4:$A$7</c:f>
              <c:strCache>
                <c:ptCount val="3"/>
                <c:pt idx="0">
                  <c:v>UU Kehutanan 1999</c:v>
                </c:pt>
                <c:pt idx="1">
                  <c:v>UU Ketenagalistrikan 2009</c:v>
                </c:pt>
                <c:pt idx="2">
                  <c:v>UU Perikanan 2009</c:v>
                </c:pt>
              </c:strCache>
            </c:strRef>
          </c:cat>
          <c:val>
            <c:numRef>
              <c:f>Sheet4!$E$4:$E$7</c:f>
              <c:numCache>
                <c:formatCode>General</c:formatCode>
                <c:ptCount val="3"/>
                <c:pt idx="0">
                  <c:v>31</c:v>
                </c:pt>
                <c:pt idx="1">
                  <c:v>10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9B44-4629-BD64-9F27A90001D5}"/>
            </c:ext>
          </c:extLst>
        </c:ser>
        <c:ser>
          <c:idx val="4"/>
          <c:order val="4"/>
          <c:tx>
            <c:strRef>
              <c:f>Sheet4!$F$3</c:f>
              <c:strCache>
                <c:ptCount val="1"/>
                <c:pt idx="0">
                  <c:v>Sum of Nilai NKRI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Sheet4!$A$4:$A$7</c:f>
              <c:strCache>
                <c:ptCount val="3"/>
                <c:pt idx="0">
                  <c:v>UU Kehutanan 1999</c:v>
                </c:pt>
                <c:pt idx="1">
                  <c:v>UU Ketenagalistrikan 2009</c:v>
                </c:pt>
                <c:pt idx="2">
                  <c:v>UU Perikanan 2009</c:v>
                </c:pt>
              </c:strCache>
            </c:strRef>
          </c:cat>
          <c:val>
            <c:numRef>
              <c:f>Sheet4!$F$4:$F$7</c:f>
              <c:numCache>
                <c:formatCode>General</c:formatCode>
                <c:ptCount val="3"/>
                <c:pt idx="0">
                  <c:v>21</c:v>
                </c:pt>
                <c:pt idx="1">
                  <c:v>10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9B44-4629-BD64-9F27A90001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23378383"/>
        <c:axId val="523374639"/>
      </c:barChart>
      <c:catAx>
        <c:axId val="5233783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523374639"/>
        <c:crosses val="autoZero"/>
        <c:auto val="1"/>
        <c:lblAlgn val="ctr"/>
        <c:lblOffset val="100"/>
        <c:noMultiLvlLbl val="0"/>
      </c:catAx>
      <c:valAx>
        <c:axId val="5233746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3378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7FC7C-532E-4FA9-84EE-359CAB5D1307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BAC7E0-0A51-4537-8F36-44CD68B3A3C1}">
      <dgm:prSet phldrT="[Text]" custT="1"/>
      <dgm:spPr/>
      <dgm:t>
        <a:bodyPr/>
        <a:lstStyle/>
        <a:p>
          <a:r>
            <a:rPr lang="nn-NO" sz="1600"/>
            <a:t>1</a:t>
          </a:r>
          <a:r>
            <a:rPr lang="nn-NO" sz="1600" dirty="0"/>
            <a:t>:  Agraria, LH &amp; </a:t>
          </a:r>
          <a:r>
            <a:rPr lang="nn-NO" sz="1600" dirty="0" err="1"/>
            <a:t>Tata</a:t>
          </a:r>
          <a:r>
            <a:rPr lang="nn-NO" sz="1600" dirty="0"/>
            <a:t> </a:t>
          </a:r>
          <a:r>
            <a:rPr lang="nn-NO" sz="1600" dirty="0" err="1"/>
            <a:t>Ruang</a:t>
          </a:r>
          <a:endParaRPr lang="en-US" sz="1600" dirty="0"/>
        </a:p>
      </dgm:t>
    </dgm:pt>
    <dgm:pt modelId="{184781B1-1AF8-4660-9D41-F7B3FDD316F4}" type="parTrans" cxnId="{9791977B-43DD-4CE4-B6E6-387953F5018C}">
      <dgm:prSet custT="1"/>
      <dgm:spPr/>
      <dgm:t>
        <a:bodyPr/>
        <a:lstStyle/>
        <a:p>
          <a:endParaRPr lang="en-US" sz="1400"/>
        </a:p>
      </dgm:t>
    </dgm:pt>
    <dgm:pt modelId="{7AF957B8-F4E9-4AAD-8FFD-ADCEDAF8C77F}" type="sibTrans" cxnId="{9791977B-43DD-4CE4-B6E6-387953F5018C}">
      <dgm:prSet/>
      <dgm:spPr/>
      <dgm:t>
        <a:bodyPr/>
        <a:lstStyle/>
        <a:p>
          <a:endParaRPr lang="en-US" sz="3600"/>
        </a:p>
      </dgm:t>
    </dgm:pt>
    <dgm:pt modelId="{07FCEFF8-04A2-463C-A9C8-5630884551BD}">
      <dgm:prSet phldrT="[Text]" custT="1"/>
      <dgm:spPr/>
      <dgm:t>
        <a:bodyPr/>
        <a:lstStyle/>
        <a:p>
          <a:r>
            <a:rPr lang="en-US" sz="1600"/>
            <a:t>2</a:t>
          </a:r>
          <a:r>
            <a:rPr lang="en-US" sz="1600" dirty="0"/>
            <a:t>: </a:t>
          </a:r>
          <a:r>
            <a:rPr lang="en-US" sz="1600" dirty="0" err="1"/>
            <a:t>Kehutanan</a:t>
          </a:r>
          <a:r>
            <a:rPr lang="en-US" sz="1600"/>
            <a:t>, Pertanian, Perkebunan</a:t>
          </a:r>
          <a:endParaRPr lang="en-US" sz="1600" dirty="0"/>
        </a:p>
      </dgm:t>
    </dgm:pt>
    <dgm:pt modelId="{33DDAA76-4A8B-46C4-AE6A-0FF19E352A50}" type="parTrans" cxnId="{D10342E7-3E40-4163-A4D1-B4EB18F6A205}">
      <dgm:prSet custT="1"/>
      <dgm:spPr/>
      <dgm:t>
        <a:bodyPr/>
        <a:lstStyle/>
        <a:p>
          <a:endParaRPr lang="en-US" sz="1400"/>
        </a:p>
      </dgm:t>
    </dgm:pt>
    <dgm:pt modelId="{EDBD531D-C189-423B-84D8-530730DC569A}" type="sibTrans" cxnId="{D10342E7-3E40-4163-A4D1-B4EB18F6A205}">
      <dgm:prSet/>
      <dgm:spPr/>
      <dgm:t>
        <a:bodyPr/>
        <a:lstStyle/>
        <a:p>
          <a:endParaRPr lang="en-US" sz="3600"/>
        </a:p>
      </dgm:t>
    </dgm:pt>
    <dgm:pt modelId="{4808551E-AEC0-4B9D-B1C3-41051CBB0CB0}">
      <dgm:prSet phldrT="[Text]" custT="1"/>
      <dgm:spPr/>
      <dgm:t>
        <a:bodyPr/>
        <a:lstStyle/>
        <a:p>
          <a:r>
            <a:rPr lang="en-US" sz="1600"/>
            <a:t>3</a:t>
          </a:r>
          <a:r>
            <a:rPr lang="en-US" sz="1600" dirty="0"/>
            <a:t>: </a:t>
          </a:r>
          <a:r>
            <a:rPr lang="en-US" sz="1600" dirty="0" err="1"/>
            <a:t>Pertambangan</a:t>
          </a:r>
          <a:r>
            <a:rPr lang="en-US" sz="1600" dirty="0"/>
            <a:t> </a:t>
          </a:r>
          <a:r>
            <a:rPr lang="en-US" sz="1600" dirty="0" err="1"/>
            <a:t>dan</a:t>
          </a:r>
          <a:r>
            <a:rPr lang="en-US" sz="1600" dirty="0"/>
            <a:t> </a:t>
          </a:r>
          <a:r>
            <a:rPr lang="en-US" sz="1600" dirty="0" err="1"/>
            <a:t>Energi</a:t>
          </a:r>
          <a:endParaRPr lang="en-US" sz="1600" dirty="0"/>
        </a:p>
      </dgm:t>
    </dgm:pt>
    <dgm:pt modelId="{4AAC999B-3C2D-4C6A-9D6A-B89A9F9ABBC3}" type="parTrans" cxnId="{DA63A48D-A454-4716-8A3E-EF649069F7ED}">
      <dgm:prSet custT="1"/>
      <dgm:spPr/>
      <dgm:t>
        <a:bodyPr/>
        <a:lstStyle/>
        <a:p>
          <a:endParaRPr lang="en-US" sz="1400"/>
        </a:p>
      </dgm:t>
    </dgm:pt>
    <dgm:pt modelId="{39AC0ECA-F07D-4052-A1C5-EEA339BF3A04}" type="sibTrans" cxnId="{DA63A48D-A454-4716-8A3E-EF649069F7ED}">
      <dgm:prSet/>
      <dgm:spPr/>
      <dgm:t>
        <a:bodyPr/>
        <a:lstStyle/>
        <a:p>
          <a:endParaRPr lang="en-US" sz="3600"/>
        </a:p>
      </dgm:t>
    </dgm:pt>
    <dgm:pt modelId="{0970284B-5629-4B29-A2FD-79971DE15672}">
      <dgm:prSet phldrT="[Text]" custT="1"/>
      <dgm:spPr/>
      <dgm:t>
        <a:bodyPr/>
        <a:lstStyle/>
        <a:p>
          <a:r>
            <a:rPr lang="en-US" sz="1600"/>
            <a:t>4</a:t>
          </a:r>
          <a:r>
            <a:rPr lang="en-US" sz="1600" dirty="0"/>
            <a:t>: </a:t>
          </a:r>
          <a:r>
            <a:rPr lang="en-US" sz="1600" dirty="0" err="1"/>
            <a:t>Kelautan</a:t>
          </a:r>
          <a:r>
            <a:rPr lang="en-US" sz="1600" dirty="0"/>
            <a:t> </a:t>
          </a:r>
          <a:r>
            <a:rPr lang="en-US" sz="1600" dirty="0" err="1"/>
            <a:t>dan</a:t>
          </a:r>
          <a:r>
            <a:rPr lang="en-US" sz="1600" dirty="0"/>
            <a:t> </a:t>
          </a:r>
          <a:r>
            <a:rPr lang="en-US" sz="1600" dirty="0" err="1"/>
            <a:t>Perikanan</a:t>
          </a:r>
          <a:endParaRPr lang="en-US" sz="1600" dirty="0"/>
        </a:p>
      </dgm:t>
    </dgm:pt>
    <dgm:pt modelId="{6D4D24C3-02EF-4432-A84F-68A6C2BC84CE}" type="parTrans" cxnId="{BA4D62FE-58E0-407C-94BD-E595C2D21F5B}">
      <dgm:prSet custT="1"/>
      <dgm:spPr/>
      <dgm:t>
        <a:bodyPr/>
        <a:lstStyle/>
        <a:p>
          <a:endParaRPr lang="en-US" sz="1400"/>
        </a:p>
      </dgm:t>
    </dgm:pt>
    <dgm:pt modelId="{B4376E4D-0C38-41F8-913B-AD09A8E59926}" type="sibTrans" cxnId="{BA4D62FE-58E0-407C-94BD-E595C2D21F5B}">
      <dgm:prSet/>
      <dgm:spPr/>
      <dgm:t>
        <a:bodyPr/>
        <a:lstStyle/>
        <a:p>
          <a:endParaRPr lang="en-US" sz="3600"/>
        </a:p>
      </dgm:t>
    </dgm:pt>
    <dgm:pt modelId="{3C5AB8CC-0D09-4AFA-B0BB-9B4E7F9D6DDF}">
      <dgm:prSet phldrT="[Text]" custT="1"/>
      <dgm:spPr/>
      <dgm:t>
        <a:bodyPr/>
        <a:lstStyle/>
        <a:p>
          <a:r>
            <a:rPr lang="en-US" sz="1600"/>
            <a:t>5</a:t>
          </a:r>
          <a:r>
            <a:rPr lang="en-US" sz="1600" dirty="0"/>
            <a:t>: </a:t>
          </a:r>
          <a:r>
            <a:rPr lang="en-US" sz="1600" dirty="0" err="1"/>
            <a:t>Undang-Undang</a:t>
          </a:r>
          <a:r>
            <a:rPr lang="en-US" sz="1600" dirty="0"/>
            <a:t> </a:t>
          </a:r>
          <a:r>
            <a:rPr lang="en-US" sz="1600" dirty="0" err="1"/>
            <a:t>Pendukung</a:t>
          </a:r>
          <a:endParaRPr lang="en-US" sz="1600" dirty="0"/>
        </a:p>
      </dgm:t>
    </dgm:pt>
    <dgm:pt modelId="{2477E5FA-BFE7-4CC7-AD68-38D245887A9A}" type="parTrans" cxnId="{1878BAEA-12AF-4094-BC25-C5204D436BC7}">
      <dgm:prSet custT="1"/>
      <dgm:spPr/>
      <dgm:t>
        <a:bodyPr/>
        <a:lstStyle/>
        <a:p>
          <a:endParaRPr lang="en-US" sz="1400"/>
        </a:p>
      </dgm:t>
    </dgm:pt>
    <dgm:pt modelId="{C2F7DE35-4A18-4BDE-B902-A6D1E06D70C0}" type="sibTrans" cxnId="{1878BAEA-12AF-4094-BC25-C5204D436BC7}">
      <dgm:prSet/>
      <dgm:spPr/>
      <dgm:t>
        <a:bodyPr/>
        <a:lstStyle/>
        <a:p>
          <a:endParaRPr lang="en-US" sz="3600"/>
        </a:p>
      </dgm:t>
    </dgm:pt>
    <dgm:pt modelId="{BF3B99C7-2C59-480C-BCED-47BADEF4B49F}" type="pres">
      <dgm:prSet presAssocID="{3337FC7C-532E-4FA9-84EE-359CAB5D1307}" presName="Name0" presStyleCnt="0">
        <dgm:presLayoutVars>
          <dgm:dir/>
          <dgm:resizeHandles val="exact"/>
        </dgm:presLayoutVars>
      </dgm:prSet>
      <dgm:spPr/>
    </dgm:pt>
    <dgm:pt modelId="{6484F67E-6E50-422B-A4F8-E73100EC3729}" type="pres">
      <dgm:prSet presAssocID="{1ABAC7E0-0A51-4537-8F36-44CD68B3A3C1}" presName="node" presStyleLbl="node1" presStyleIdx="0" presStyleCnt="5">
        <dgm:presLayoutVars>
          <dgm:bulletEnabled val="1"/>
        </dgm:presLayoutVars>
      </dgm:prSet>
      <dgm:spPr/>
    </dgm:pt>
    <dgm:pt modelId="{174CD765-B1BB-4497-B54C-E6F132D4713B}" type="pres">
      <dgm:prSet presAssocID="{7AF957B8-F4E9-4AAD-8FFD-ADCEDAF8C77F}" presName="sibTrans" presStyleCnt="0"/>
      <dgm:spPr/>
    </dgm:pt>
    <dgm:pt modelId="{6D2566D3-3058-479B-8888-822AD583AF00}" type="pres">
      <dgm:prSet presAssocID="{07FCEFF8-04A2-463C-A9C8-5630884551BD}" presName="node" presStyleLbl="node1" presStyleIdx="1" presStyleCnt="5">
        <dgm:presLayoutVars>
          <dgm:bulletEnabled val="1"/>
        </dgm:presLayoutVars>
      </dgm:prSet>
      <dgm:spPr/>
    </dgm:pt>
    <dgm:pt modelId="{5400E033-8843-4AC3-89DF-7E8B7A213320}" type="pres">
      <dgm:prSet presAssocID="{EDBD531D-C189-423B-84D8-530730DC569A}" presName="sibTrans" presStyleCnt="0"/>
      <dgm:spPr/>
    </dgm:pt>
    <dgm:pt modelId="{62596049-6929-43DF-860F-F6068CF1E1BD}" type="pres">
      <dgm:prSet presAssocID="{4808551E-AEC0-4B9D-B1C3-41051CBB0CB0}" presName="node" presStyleLbl="node1" presStyleIdx="2" presStyleCnt="5">
        <dgm:presLayoutVars>
          <dgm:bulletEnabled val="1"/>
        </dgm:presLayoutVars>
      </dgm:prSet>
      <dgm:spPr/>
    </dgm:pt>
    <dgm:pt modelId="{4B90A8AB-6A86-4C41-9A55-8EFB82957D37}" type="pres">
      <dgm:prSet presAssocID="{39AC0ECA-F07D-4052-A1C5-EEA339BF3A04}" presName="sibTrans" presStyleCnt="0"/>
      <dgm:spPr/>
    </dgm:pt>
    <dgm:pt modelId="{17B97157-DDFE-4E77-93C7-3E2194FCA0D5}" type="pres">
      <dgm:prSet presAssocID="{0970284B-5629-4B29-A2FD-79971DE15672}" presName="node" presStyleLbl="node1" presStyleIdx="3" presStyleCnt="5">
        <dgm:presLayoutVars>
          <dgm:bulletEnabled val="1"/>
        </dgm:presLayoutVars>
      </dgm:prSet>
      <dgm:spPr/>
    </dgm:pt>
    <dgm:pt modelId="{47A2EB18-866F-466D-9D98-2AABEA7E1EB6}" type="pres">
      <dgm:prSet presAssocID="{B4376E4D-0C38-41F8-913B-AD09A8E59926}" presName="sibTrans" presStyleCnt="0"/>
      <dgm:spPr/>
    </dgm:pt>
    <dgm:pt modelId="{452E25DA-3C2B-4C5D-A8EC-20657CFCE779}" type="pres">
      <dgm:prSet presAssocID="{3C5AB8CC-0D09-4AFA-B0BB-9B4E7F9D6DDF}" presName="node" presStyleLbl="node1" presStyleIdx="4" presStyleCnt="5">
        <dgm:presLayoutVars>
          <dgm:bulletEnabled val="1"/>
        </dgm:presLayoutVars>
      </dgm:prSet>
      <dgm:spPr/>
    </dgm:pt>
  </dgm:ptLst>
  <dgm:cxnLst>
    <dgm:cxn modelId="{332E35CF-A4C6-4FCD-ACF6-D4CE0CD93D88}" type="presOf" srcId="{0970284B-5629-4B29-A2FD-79971DE15672}" destId="{17B97157-DDFE-4E77-93C7-3E2194FCA0D5}" srcOrd="0" destOrd="0" presId="urn:microsoft.com/office/officeart/2005/8/layout/hList6"/>
    <dgm:cxn modelId="{9791977B-43DD-4CE4-B6E6-387953F5018C}" srcId="{3337FC7C-532E-4FA9-84EE-359CAB5D1307}" destId="{1ABAC7E0-0A51-4537-8F36-44CD68B3A3C1}" srcOrd="0" destOrd="0" parTransId="{184781B1-1AF8-4660-9D41-F7B3FDD316F4}" sibTransId="{7AF957B8-F4E9-4AAD-8FFD-ADCEDAF8C77F}"/>
    <dgm:cxn modelId="{DA63A48D-A454-4716-8A3E-EF649069F7ED}" srcId="{3337FC7C-532E-4FA9-84EE-359CAB5D1307}" destId="{4808551E-AEC0-4B9D-B1C3-41051CBB0CB0}" srcOrd="2" destOrd="0" parTransId="{4AAC999B-3C2D-4C6A-9D6A-B89A9F9ABBC3}" sibTransId="{39AC0ECA-F07D-4052-A1C5-EEA339BF3A04}"/>
    <dgm:cxn modelId="{252BC28C-6F00-4918-BD8E-C64928C7DC48}" type="presOf" srcId="{3337FC7C-532E-4FA9-84EE-359CAB5D1307}" destId="{BF3B99C7-2C59-480C-BCED-47BADEF4B49F}" srcOrd="0" destOrd="0" presId="urn:microsoft.com/office/officeart/2005/8/layout/hList6"/>
    <dgm:cxn modelId="{DFE5C4C9-F0D1-4313-9965-0E9D34EE889B}" type="presOf" srcId="{4808551E-AEC0-4B9D-B1C3-41051CBB0CB0}" destId="{62596049-6929-43DF-860F-F6068CF1E1BD}" srcOrd="0" destOrd="0" presId="urn:microsoft.com/office/officeart/2005/8/layout/hList6"/>
    <dgm:cxn modelId="{1878BAEA-12AF-4094-BC25-C5204D436BC7}" srcId="{3337FC7C-532E-4FA9-84EE-359CAB5D1307}" destId="{3C5AB8CC-0D09-4AFA-B0BB-9B4E7F9D6DDF}" srcOrd="4" destOrd="0" parTransId="{2477E5FA-BFE7-4CC7-AD68-38D245887A9A}" sibTransId="{C2F7DE35-4A18-4BDE-B902-A6D1E06D70C0}"/>
    <dgm:cxn modelId="{CA2AE3CD-A003-4F48-8CA8-AE271AABBE65}" type="presOf" srcId="{3C5AB8CC-0D09-4AFA-B0BB-9B4E7F9D6DDF}" destId="{452E25DA-3C2B-4C5D-A8EC-20657CFCE779}" srcOrd="0" destOrd="0" presId="urn:microsoft.com/office/officeart/2005/8/layout/hList6"/>
    <dgm:cxn modelId="{D10342E7-3E40-4163-A4D1-B4EB18F6A205}" srcId="{3337FC7C-532E-4FA9-84EE-359CAB5D1307}" destId="{07FCEFF8-04A2-463C-A9C8-5630884551BD}" srcOrd="1" destOrd="0" parTransId="{33DDAA76-4A8B-46C4-AE6A-0FF19E352A50}" sibTransId="{EDBD531D-C189-423B-84D8-530730DC569A}"/>
    <dgm:cxn modelId="{F61A028B-67D0-4CF4-A202-559621A1D52F}" type="presOf" srcId="{07FCEFF8-04A2-463C-A9C8-5630884551BD}" destId="{6D2566D3-3058-479B-8888-822AD583AF00}" srcOrd="0" destOrd="0" presId="urn:microsoft.com/office/officeart/2005/8/layout/hList6"/>
    <dgm:cxn modelId="{BA4D62FE-58E0-407C-94BD-E595C2D21F5B}" srcId="{3337FC7C-532E-4FA9-84EE-359CAB5D1307}" destId="{0970284B-5629-4B29-A2FD-79971DE15672}" srcOrd="3" destOrd="0" parTransId="{6D4D24C3-02EF-4432-A84F-68A6C2BC84CE}" sibTransId="{B4376E4D-0C38-41F8-913B-AD09A8E59926}"/>
    <dgm:cxn modelId="{94136491-22B0-4266-80C3-F4659D6C6BF3}" type="presOf" srcId="{1ABAC7E0-0A51-4537-8F36-44CD68B3A3C1}" destId="{6484F67E-6E50-422B-A4F8-E73100EC3729}" srcOrd="0" destOrd="0" presId="urn:microsoft.com/office/officeart/2005/8/layout/hList6"/>
    <dgm:cxn modelId="{75E9F925-F2E2-4B31-9611-1A747D43C58D}" type="presParOf" srcId="{BF3B99C7-2C59-480C-BCED-47BADEF4B49F}" destId="{6484F67E-6E50-422B-A4F8-E73100EC3729}" srcOrd="0" destOrd="0" presId="urn:microsoft.com/office/officeart/2005/8/layout/hList6"/>
    <dgm:cxn modelId="{FDB98FAB-162D-4AFA-B90F-D614876C34B7}" type="presParOf" srcId="{BF3B99C7-2C59-480C-BCED-47BADEF4B49F}" destId="{174CD765-B1BB-4497-B54C-E6F132D4713B}" srcOrd="1" destOrd="0" presId="urn:microsoft.com/office/officeart/2005/8/layout/hList6"/>
    <dgm:cxn modelId="{BAB06199-957F-4A52-B105-7DFAEDDDE967}" type="presParOf" srcId="{BF3B99C7-2C59-480C-BCED-47BADEF4B49F}" destId="{6D2566D3-3058-479B-8888-822AD583AF00}" srcOrd="2" destOrd="0" presId="urn:microsoft.com/office/officeart/2005/8/layout/hList6"/>
    <dgm:cxn modelId="{12B9B717-CAAD-4DAE-833C-13DBBB9BBBBE}" type="presParOf" srcId="{BF3B99C7-2C59-480C-BCED-47BADEF4B49F}" destId="{5400E033-8843-4AC3-89DF-7E8B7A213320}" srcOrd="3" destOrd="0" presId="urn:microsoft.com/office/officeart/2005/8/layout/hList6"/>
    <dgm:cxn modelId="{8F0CA4EA-4358-40E4-9E7C-F892BA3F2653}" type="presParOf" srcId="{BF3B99C7-2C59-480C-BCED-47BADEF4B49F}" destId="{62596049-6929-43DF-860F-F6068CF1E1BD}" srcOrd="4" destOrd="0" presId="urn:microsoft.com/office/officeart/2005/8/layout/hList6"/>
    <dgm:cxn modelId="{FD0EF2E0-0C70-45B7-9B56-D0D37538491E}" type="presParOf" srcId="{BF3B99C7-2C59-480C-BCED-47BADEF4B49F}" destId="{4B90A8AB-6A86-4C41-9A55-8EFB82957D37}" srcOrd="5" destOrd="0" presId="urn:microsoft.com/office/officeart/2005/8/layout/hList6"/>
    <dgm:cxn modelId="{CD4BFCBB-513D-406A-A331-9A32B7849BAC}" type="presParOf" srcId="{BF3B99C7-2C59-480C-BCED-47BADEF4B49F}" destId="{17B97157-DDFE-4E77-93C7-3E2194FCA0D5}" srcOrd="6" destOrd="0" presId="urn:microsoft.com/office/officeart/2005/8/layout/hList6"/>
    <dgm:cxn modelId="{87BF7BA0-7AD7-4B45-9DF8-37F16404CF40}" type="presParOf" srcId="{BF3B99C7-2C59-480C-BCED-47BADEF4B49F}" destId="{47A2EB18-866F-466D-9D98-2AABEA7E1EB6}" srcOrd="7" destOrd="0" presId="urn:microsoft.com/office/officeart/2005/8/layout/hList6"/>
    <dgm:cxn modelId="{B411DF50-FE5E-4276-B26C-FAAC40A80634}" type="presParOf" srcId="{BF3B99C7-2C59-480C-BCED-47BADEF4B49F}" destId="{452E25DA-3C2B-4C5D-A8EC-20657CFCE779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47BB31-59F8-4011-9870-EABA535F571E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3AE8775-9731-492F-B8DE-B505D4280380}">
      <dgm:prSet phldrT="[Text]"/>
      <dgm:spPr/>
      <dgm:t>
        <a:bodyPr/>
        <a:lstStyle/>
        <a:p>
          <a:pPr algn="ctr"/>
          <a:r>
            <a:rPr lang="id-ID"/>
            <a:t>Negara Kesatuan</a:t>
          </a:r>
          <a:endParaRPr lang="en-US"/>
        </a:p>
      </dgm:t>
    </dgm:pt>
    <dgm:pt modelId="{3406787F-FC3E-4A16-BDE5-34B14FCD977C}" type="parTrans" cxnId="{C8E0E352-C6AC-4F64-85EC-6D3C598B11A6}">
      <dgm:prSet/>
      <dgm:spPr/>
      <dgm:t>
        <a:bodyPr/>
        <a:lstStyle/>
        <a:p>
          <a:pPr algn="ctr"/>
          <a:endParaRPr lang="en-US"/>
        </a:p>
      </dgm:t>
    </dgm:pt>
    <dgm:pt modelId="{9CF3E7B8-FA8D-4648-B2C5-321C39CA2F17}" type="sibTrans" cxnId="{C8E0E352-C6AC-4F64-85EC-6D3C598B11A6}">
      <dgm:prSet/>
      <dgm:spPr/>
      <dgm:t>
        <a:bodyPr/>
        <a:lstStyle/>
        <a:p>
          <a:pPr algn="ctr"/>
          <a:endParaRPr lang="en-US"/>
        </a:p>
      </dgm:t>
    </dgm:pt>
    <dgm:pt modelId="{3750C064-EA47-4BED-B1D9-7459DC3AF658}">
      <dgm:prSet phldrT="[Text]"/>
      <dgm:spPr/>
      <dgm:t>
        <a:bodyPr/>
        <a:lstStyle/>
        <a:p>
          <a:pPr algn="ctr"/>
          <a:r>
            <a:rPr lang="id-ID"/>
            <a:t>Kedaulatan</a:t>
          </a:r>
          <a:endParaRPr lang="en-US"/>
        </a:p>
      </dgm:t>
    </dgm:pt>
    <dgm:pt modelId="{68F37100-DE6A-4C75-A5FA-BCBE31334F79}" type="parTrans" cxnId="{FC23412C-6092-4AFE-A6EC-F2F4E49DE397}">
      <dgm:prSet/>
      <dgm:spPr/>
      <dgm:t>
        <a:bodyPr/>
        <a:lstStyle/>
        <a:p>
          <a:pPr algn="ctr"/>
          <a:endParaRPr lang="en-US"/>
        </a:p>
      </dgm:t>
    </dgm:pt>
    <dgm:pt modelId="{15BE4101-6F31-454A-9A4A-A59DA6F29F2A}" type="sibTrans" cxnId="{FC23412C-6092-4AFE-A6EC-F2F4E49DE397}">
      <dgm:prSet/>
      <dgm:spPr/>
      <dgm:t>
        <a:bodyPr/>
        <a:lstStyle/>
        <a:p>
          <a:pPr algn="ctr"/>
          <a:endParaRPr lang="en-US"/>
        </a:p>
      </dgm:t>
    </dgm:pt>
    <dgm:pt modelId="{AAB2883D-97B5-4FE7-8522-AAC261010AB6}">
      <dgm:prSet phldrT="[Text]"/>
      <dgm:spPr/>
      <dgm:t>
        <a:bodyPr/>
        <a:lstStyle/>
        <a:p>
          <a:pPr algn="ctr"/>
          <a:r>
            <a:rPr lang="id-ID"/>
            <a:t>Nasionalitas</a:t>
          </a:r>
          <a:endParaRPr lang="en-US"/>
        </a:p>
      </dgm:t>
    </dgm:pt>
    <dgm:pt modelId="{7007E4B1-7D8F-4993-A030-3CDAB0571D2F}" type="parTrans" cxnId="{D4C665D9-6C61-451E-AC8B-21C17C6063EF}">
      <dgm:prSet/>
      <dgm:spPr/>
      <dgm:t>
        <a:bodyPr/>
        <a:lstStyle/>
        <a:p>
          <a:pPr algn="ctr"/>
          <a:endParaRPr lang="en-US"/>
        </a:p>
      </dgm:t>
    </dgm:pt>
    <dgm:pt modelId="{BD37361F-1F0F-43D0-9627-A83505C9DE02}" type="sibTrans" cxnId="{D4C665D9-6C61-451E-AC8B-21C17C6063EF}">
      <dgm:prSet/>
      <dgm:spPr/>
      <dgm:t>
        <a:bodyPr/>
        <a:lstStyle/>
        <a:p>
          <a:pPr algn="ctr"/>
          <a:endParaRPr lang="en-US"/>
        </a:p>
      </dgm:t>
    </dgm:pt>
    <dgm:pt modelId="{089E8732-A8FE-42BD-845F-5062C7CAA747}">
      <dgm:prSet phldrT="[Text]"/>
      <dgm:spPr/>
      <dgm:t>
        <a:bodyPr/>
        <a:lstStyle/>
        <a:p>
          <a:pPr algn="ctr"/>
          <a:r>
            <a:rPr lang="id-ID"/>
            <a:t>Keadilan</a:t>
          </a:r>
          <a:endParaRPr lang="en-US"/>
        </a:p>
      </dgm:t>
    </dgm:pt>
    <dgm:pt modelId="{21615635-CE56-4DA7-8AF7-76B68D691805}" type="parTrans" cxnId="{8FEA1C90-0FD8-4082-AEAE-7478AC35579A}">
      <dgm:prSet/>
      <dgm:spPr/>
      <dgm:t>
        <a:bodyPr/>
        <a:lstStyle/>
        <a:p>
          <a:pPr algn="ctr"/>
          <a:endParaRPr lang="en-US"/>
        </a:p>
      </dgm:t>
    </dgm:pt>
    <dgm:pt modelId="{74B172B7-1011-4230-97E6-1A529837B83F}" type="sibTrans" cxnId="{8FEA1C90-0FD8-4082-AEAE-7478AC35579A}">
      <dgm:prSet/>
      <dgm:spPr/>
      <dgm:t>
        <a:bodyPr/>
        <a:lstStyle/>
        <a:p>
          <a:pPr algn="ctr"/>
          <a:endParaRPr lang="en-US"/>
        </a:p>
      </dgm:t>
    </dgm:pt>
    <dgm:pt modelId="{8A3FF3E1-8EE2-4F21-AED0-CA89A45DD620}">
      <dgm:prSet phldrT="[Text]"/>
      <dgm:spPr/>
      <dgm:t>
        <a:bodyPr/>
        <a:lstStyle/>
        <a:p>
          <a:pPr algn="ctr"/>
          <a:r>
            <a:rPr lang="id-ID"/>
            <a:t>Demokrasi</a:t>
          </a:r>
          <a:endParaRPr lang="en-US"/>
        </a:p>
      </dgm:t>
    </dgm:pt>
    <dgm:pt modelId="{86ED000A-C779-40D4-83BD-0721B5E042B3}" type="parTrans" cxnId="{E2725568-CF84-4D50-87E8-8BD2BF8F013D}">
      <dgm:prSet/>
      <dgm:spPr/>
      <dgm:t>
        <a:bodyPr/>
        <a:lstStyle/>
        <a:p>
          <a:pPr algn="ctr"/>
          <a:endParaRPr lang="en-US"/>
        </a:p>
      </dgm:t>
    </dgm:pt>
    <dgm:pt modelId="{6CBF3262-9227-42BA-9A72-8FCD1A0B67E4}" type="sibTrans" cxnId="{E2725568-CF84-4D50-87E8-8BD2BF8F013D}">
      <dgm:prSet/>
      <dgm:spPr/>
      <dgm:t>
        <a:bodyPr/>
        <a:lstStyle/>
        <a:p>
          <a:pPr algn="ctr"/>
          <a:endParaRPr lang="en-US"/>
        </a:p>
      </dgm:t>
    </dgm:pt>
    <dgm:pt modelId="{C9B1A013-1B62-4425-8F10-FA5967470E50}">
      <dgm:prSet phldrT="[Text]"/>
      <dgm:spPr/>
      <dgm:t>
        <a:bodyPr/>
        <a:lstStyle/>
        <a:p>
          <a:pPr algn="ctr"/>
          <a:r>
            <a:rPr lang="id-ID"/>
            <a:t>Keberlanjutan</a:t>
          </a:r>
          <a:endParaRPr lang="en-US"/>
        </a:p>
      </dgm:t>
    </dgm:pt>
    <dgm:pt modelId="{3C4A2B97-41AC-4A61-B8E2-66DF35938208}" type="parTrans" cxnId="{6D47121C-5821-4A63-ACC8-C2DF9C3E7145}">
      <dgm:prSet/>
      <dgm:spPr/>
      <dgm:t>
        <a:bodyPr/>
        <a:lstStyle/>
        <a:p>
          <a:pPr algn="ctr"/>
          <a:endParaRPr lang="en-US"/>
        </a:p>
      </dgm:t>
    </dgm:pt>
    <dgm:pt modelId="{F2F01064-F959-4640-9D8B-B8C85F0CDC98}" type="sibTrans" cxnId="{6D47121C-5821-4A63-ACC8-C2DF9C3E7145}">
      <dgm:prSet/>
      <dgm:spPr/>
      <dgm:t>
        <a:bodyPr/>
        <a:lstStyle/>
        <a:p>
          <a:pPr algn="ctr"/>
          <a:endParaRPr lang="en-US"/>
        </a:p>
      </dgm:t>
    </dgm:pt>
    <dgm:pt modelId="{095AE5A2-831C-451C-A46F-ECE5CAD176D1}">
      <dgm:prSet phldrT="[Text]"/>
      <dgm:spPr/>
      <dgm:t>
        <a:bodyPr/>
        <a:lstStyle/>
        <a:p>
          <a:pPr algn="ctr"/>
          <a:r>
            <a:rPr lang="id-ID"/>
            <a:t>Kepastian Hukum</a:t>
          </a:r>
          <a:endParaRPr lang="en-US"/>
        </a:p>
      </dgm:t>
    </dgm:pt>
    <dgm:pt modelId="{E52B87B2-1C47-4A7D-B776-EB57DCBBA0DC}" type="parTrans" cxnId="{4E1AD9D8-49D1-4D64-AEBD-AECBF4D6F5B2}">
      <dgm:prSet/>
      <dgm:spPr/>
      <dgm:t>
        <a:bodyPr/>
        <a:lstStyle/>
        <a:p>
          <a:pPr algn="ctr"/>
          <a:endParaRPr lang="en-US"/>
        </a:p>
      </dgm:t>
    </dgm:pt>
    <dgm:pt modelId="{3EF19902-EE65-4FFB-A87F-FAB3B99EE9CB}" type="sibTrans" cxnId="{4E1AD9D8-49D1-4D64-AEBD-AECBF4D6F5B2}">
      <dgm:prSet/>
      <dgm:spPr/>
      <dgm:t>
        <a:bodyPr/>
        <a:lstStyle/>
        <a:p>
          <a:pPr algn="ctr"/>
          <a:endParaRPr lang="en-US"/>
        </a:p>
      </dgm:t>
    </dgm:pt>
    <dgm:pt modelId="{858756FC-979D-4B1E-B2C2-B2FD733BB6A1}">
      <dgm:prSet phldrT="[Text]"/>
      <dgm:spPr/>
      <dgm:t>
        <a:bodyPr/>
        <a:lstStyle/>
        <a:p>
          <a:pPr algn="ctr"/>
          <a:r>
            <a:rPr lang="id-ID"/>
            <a:t>Kemandirian</a:t>
          </a:r>
          <a:endParaRPr lang="en-US"/>
        </a:p>
      </dgm:t>
    </dgm:pt>
    <dgm:pt modelId="{1A85921C-868B-4AB6-96A5-A1CA4A8EAFC8}" type="parTrans" cxnId="{1421BAE5-192A-4AE1-8676-B617C37F2A02}">
      <dgm:prSet/>
      <dgm:spPr/>
      <dgm:t>
        <a:bodyPr/>
        <a:lstStyle/>
        <a:p>
          <a:pPr algn="ctr"/>
          <a:endParaRPr lang="en-US"/>
        </a:p>
      </dgm:t>
    </dgm:pt>
    <dgm:pt modelId="{7CD3DC6F-B6BD-443E-87C3-1CDC08D892F8}" type="sibTrans" cxnId="{1421BAE5-192A-4AE1-8676-B617C37F2A02}">
      <dgm:prSet/>
      <dgm:spPr/>
      <dgm:t>
        <a:bodyPr/>
        <a:lstStyle/>
        <a:p>
          <a:pPr algn="ctr"/>
          <a:endParaRPr lang="en-US"/>
        </a:p>
      </dgm:t>
    </dgm:pt>
    <dgm:pt modelId="{16EFCF57-C49C-4374-A644-72207B1E2407}">
      <dgm:prSet phldrT="[Text]"/>
      <dgm:spPr/>
      <dgm:t>
        <a:bodyPr/>
        <a:lstStyle/>
        <a:p>
          <a:pPr algn="ctr"/>
          <a:r>
            <a:rPr lang="id-ID"/>
            <a:t>Transparansi</a:t>
          </a:r>
          <a:endParaRPr lang="en-US"/>
        </a:p>
      </dgm:t>
    </dgm:pt>
    <dgm:pt modelId="{15983455-FF5E-43A7-A586-07E9687B44F3}" type="parTrans" cxnId="{6B33B64A-19F4-4F6C-89E3-56363BE98AE4}">
      <dgm:prSet/>
      <dgm:spPr/>
      <dgm:t>
        <a:bodyPr/>
        <a:lstStyle/>
        <a:p>
          <a:pPr algn="ctr"/>
          <a:endParaRPr lang="en-US"/>
        </a:p>
      </dgm:t>
    </dgm:pt>
    <dgm:pt modelId="{D9F0629F-8544-41FB-9995-51453EE02188}" type="sibTrans" cxnId="{6B33B64A-19F4-4F6C-89E3-56363BE98AE4}">
      <dgm:prSet/>
      <dgm:spPr/>
      <dgm:t>
        <a:bodyPr/>
        <a:lstStyle/>
        <a:p>
          <a:pPr algn="ctr"/>
          <a:endParaRPr lang="en-US"/>
        </a:p>
      </dgm:t>
    </dgm:pt>
    <dgm:pt modelId="{2979EA1D-BC04-4150-8D31-682FC213CEFC}">
      <dgm:prSet phldrT="[Text]"/>
      <dgm:spPr/>
      <dgm:t>
        <a:bodyPr/>
        <a:lstStyle/>
        <a:p>
          <a:pPr algn="ctr"/>
          <a:r>
            <a:rPr lang="id-ID"/>
            <a:t>Akuntabilitas</a:t>
          </a:r>
          <a:endParaRPr lang="en-US"/>
        </a:p>
      </dgm:t>
    </dgm:pt>
    <dgm:pt modelId="{DDDDFC2B-F357-4656-9C23-5E4A3A37B52F}" type="parTrans" cxnId="{AD367DAE-6236-4616-87E0-15E3F6636C2C}">
      <dgm:prSet/>
      <dgm:spPr/>
      <dgm:t>
        <a:bodyPr/>
        <a:lstStyle/>
        <a:p>
          <a:pPr algn="ctr"/>
          <a:endParaRPr lang="en-US"/>
        </a:p>
      </dgm:t>
    </dgm:pt>
    <dgm:pt modelId="{7668DB2C-AB40-41EA-B8B4-A5F6C1B4F7B9}" type="sibTrans" cxnId="{AD367DAE-6236-4616-87E0-15E3F6636C2C}">
      <dgm:prSet/>
      <dgm:spPr/>
      <dgm:t>
        <a:bodyPr/>
        <a:lstStyle/>
        <a:p>
          <a:pPr algn="ctr"/>
          <a:endParaRPr lang="en-US"/>
        </a:p>
      </dgm:t>
    </dgm:pt>
    <dgm:pt modelId="{93FB83C7-C8DD-4A2D-BFE3-889B3C7A1FEC}">
      <dgm:prSet phldrT="[Text]"/>
      <dgm:spPr/>
      <dgm:t>
        <a:bodyPr/>
        <a:lstStyle/>
        <a:p>
          <a:pPr algn="ctr"/>
          <a:r>
            <a:rPr lang="id-ID"/>
            <a:t>Distribusi dan Pemerataan</a:t>
          </a:r>
          <a:endParaRPr lang="en-US"/>
        </a:p>
      </dgm:t>
    </dgm:pt>
    <dgm:pt modelId="{C633F6EB-07A5-451A-A88A-07CBA673EFC2}" type="parTrans" cxnId="{279B1B97-5D88-422E-A325-8C466B6600E3}">
      <dgm:prSet/>
      <dgm:spPr/>
      <dgm:t>
        <a:bodyPr/>
        <a:lstStyle/>
        <a:p>
          <a:pPr algn="ctr"/>
          <a:endParaRPr lang="en-US"/>
        </a:p>
      </dgm:t>
    </dgm:pt>
    <dgm:pt modelId="{C22CA3E1-E4A9-446A-870B-01CE1312CF16}" type="sibTrans" cxnId="{279B1B97-5D88-422E-A325-8C466B6600E3}">
      <dgm:prSet/>
      <dgm:spPr/>
      <dgm:t>
        <a:bodyPr/>
        <a:lstStyle/>
        <a:p>
          <a:pPr algn="ctr"/>
          <a:endParaRPr lang="en-US"/>
        </a:p>
      </dgm:t>
    </dgm:pt>
    <dgm:pt modelId="{5D7237D6-5A18-464A-8782-9F2DF1498B26}">
      <dgm:prSet phldrT="[Text]"/>
      <dgm:spPr/>
      <dgm:t>
        <a:bodyPr/>
        <a:lstStyle/>
        <a:p>
          <a:pPr algn="ctr"/>
          <a:r>
            <a:rPr lang="id-ID"/>
            <a:t>Kehati-hatian</a:t>
          </a:r>
          <a:endParaRPr lang="en-US"/>
        </a:p>
      </dgm:t>
    </dgm:pt>
    <dgm:pt modelId="{BF54A502-0448-4BB4-8A4B-3BC903BC03E7}" type="parTrans" cxnId="{7F1C3903-5216-48D7-BBD6-0A6AF38E5C1C}">
      <dgm:prSet/>
      <dgm:spPr/>
      <dgm:t>
        <a:bodyPr/>
        <a:lstStyle/>
        <a:p>
          <a:pPr algn="ctr"/>
          <a:endParaRPr lang="en-US"/>
        </a:p>
      </dgm:t>
    </dgm:pt>
    <dgm:pt modelId="{B566762F-D5FB-4E6F-BC65-99C0465DA827}" type="sibTrans" cxnId="{7F1C3903-5216-48D7-BBD6-0A6AF38E5C1C}">
      <dgm:prSet/>
      <dgm:spPr/>
      <dgm:t>
        <a:bodyPr/>
        <a:lstStyle/>
        <a:p>
          <a:pPr algn="ctr"/>
          <a:endParaRPr lang="en-US"/>
        </a:p>
      </dgm:t>
    </dgm:pt>
    <dgm:pt modelId="{46078A61-ED64-4B03-9905-999B9CB06782}">
      <dgm:prSet phldrT="[Text]"/>
      <dgm:spPr/>
      <dgm:t>
        <a:bodyPr/>
        <a:lstStyle/>
        <a:p>
          <a:pPr algn="ctr"/>
          <a:r>
            <a:rPr lang="id-ID"/>
            <a:t>Perlindungan Masy. Marjinal</a:t>
          </a:r>
          <a:endParaRPr lang="en-US"/>
        </a:p>
      </dgm:t>
    </dgm:pt>
    <dgm:pt modelId="{5DA71AA2-DCB4-4C6C-AC9C-751A667FD9B4}" type="parTrans" cxnId="{FF37F457-0E22-4B4A-B379-78F599431682}">
      <dgm:prSet/>
      <dgm:spPr/>
      <dgm:t>
        <a:bodyPr/>
        <a:lstStyle/>
        <a:p>
          <a:pPr algn="ctr"/>
          <a:endParaRPr lang="en-US"/>
        </a:p>
      </dgm:t>
    </dgm:pt>
    <dgm:pt modelId="{A3CA063F-F61E-4EC5-AC37-C72C7495843E}" type="sibTrans" cxnId="{FF37F457-0E22-4B4A-B379-78F599431682}">
      <dgm:prSet/>
      <dgm:spPr/>
      <dgm:t>
        <a:bodyPr/>
        <a:lstStyle/>
        <a:p>
          <a:pPr algn="ctr"/>
          <a:endParaRPr lang="en-US"/>
        </a:p>
      </dgm:t>
    </dgm:pt>
    <dgm:pt modelId="{3B9F248E-40EE-4ED6-9EFC-FF9B00CFEAE9}">
      <dgm:prSet phldrT="[Text]"/>
      <dgm:spPr/>
      <dgm:t>
        <a:bodyPr/>
        <a:lstStyle/>
        <a:p>
          <a:pPr algn="ctr"/>
          <a:r>
            <a:rPr lang="id-ID"/>
            <a:t>Pemulihan Hak</a:t>
          </a:r>
          <a:endParaRPr lang="en-US"/>
        </a:p>
      </dgm:t>
    </dgm:pt>
    <dgm:pt modelId="{A8C91777-9D27-48B6-9470-CB4175AF14EA}" type="parTrans" cxnId="{4F182970-B884-4916-B1D3-7639F92363CD}">
      <dgm:prSet/>
      <dgm:spPr/>
      <dgm:t>
        <a:bodyPr/>
        <a:lstStyle/>
        <a:p>
          <a:pPr algn="ctr"/>
          <a:endParaRPr lang="en-US"/>
        </a:p>
      </dgm:t>
    </dgm:pt>
    <dgm:pt modelId="{39ADA66C-6795-4EC3-A5E4-137BE9252CE8}" type="sibTrans" cxnId="{4F182970-B884-4916-B1D3-7639F92363CD}">
      <dgm:prSet/>
      <dgm:spPr/>
      <dgm:t>
        <a:bodyPr/>
        <a:lstStyle/>
        <a:p>
          <a:pPr algn="ctr"/>
          <a:endParaRPr lang="en-US"/>
        </a:p>
      </dgm:t>
    </dgm:pt>
    <dgm:pt modelId="{7B6E81D6-8BF5-4DE6-B711-44D94B3BD57A}">
      <dgm:prSet phldrT="[Text]"/>
      <dgm:spPr/>
      <dgm:t>
        <a:bodyPr/>
        <a:lstStyle/>
        <a:p>
          <a:pPr algn="ctr"/>
          <a:r>
            <a:rPr lang="id-ID"/>
            <a:t>nternalisasi Eksternalitas</a:t>
          </a:r>
          <a:endParaRPr lang="en-US"/>
        </a:p>
      </dgm:t>
    </dgm:pt>
    <dgm:pt modelId="{78286ACC-D46D-46AA-92A6-3F1309E9571B}" type="parTrans" cxnId="{07422DF3-26B6-48B8-B15C-C74CA294BBDD}">
      <dgm:prSet/>
      <dgm:spPr/>
      <dgm:t>
        <a:bodyPr/>
        <a:lstStyle/>
        <a:p>
          <a:pPr algn="ctr"/>
          <a:endParaRPr lang="en-US"/>
        </a:p>
      </dgm:t>
    </dgm:pt>
    <dgm:pt modelId="{C3986CC3-9753-494A-9D8F-4E511D5F3A98}" type="sibTrans" cxnId="{07422DF3-26B6-48B8-B15C-C74CA294BBDD}">
      <dgm:prSet/>
      <dgm:spPr/>
      <dgm:t>
        <a:bodyPr/>
        <a:lstStyle/>
        <a:p>
          <a:pPr algn="ctr"/>
          <a:endParaRPr lang="en-US"/>
        </a:p>
      </dgm:t>
    </dgm:pt>
    <dgm:pt modelId="{40C86B2A-7B05-4CBA-9BAD-1FB823E7920E}">
      <dgm:prSet phldrT="[Text]"/>
      <dgm:spPr/>
      <dgm:t>
        <a:bodyPr/>
        <a:lstStyle/>
        <a:p>
          <a:pPr algn="ctr"/>
          <a:r>
            <a:rPr lang="id-ID"/>
            <a:t>Daya Dukung &amp; Daya Tampung</a:t>
          </a:r>
          <a:endParaRPr lang="en-US"/>
        </a:p>
      </dgm:t>
    </dgm:pt>
    <dgm:pt modelId="{6BBC644C-AB7B-475C-855E-37A3D83565F4}" type="parTrans" cxnId="{BE8F4A85-E486-468C-A408-0F5B152ACB22}">
      <dgm:prSet/>
      <dgm:spPr/>
      <dgm:t>
        <a:bodyPr/>
        <a:lstStyle/>
        <a:p>
          <a:pPr algn="ctr"/>
          <a:endParaRPr lang="en-US"/>
        </a:p>
      </dgm:t>
    </dgm:pt>
    <dgm:pt modelId="{8C01EF9B-8A56-4D9B-A9EA-EF5CD6B82F7C}" type="sibTrans" cxnId="{BE8F4A85-E486-468C-A408-0F5B152ACB22}">
      <dgm:prSet/>
      <dgm:spPr/>
      <dgm:t>
        <a:bodyPr/>
        <a:lstStyle/>
        <a:p>
          <a:pPr algn="ctr"/>
          <a:endParaRPr lang="en-US"/>
        </a:p>
      </dgm:t>
    </dgm:pt>
    <dgm:pt modelId="{04A39436-16F5-4434-BADE-48D8FB913A71}">
      <dgm:prSet phldrT="[Text]"/>
      <dgm:spPr/>
      <dgm:t>
        <a:bodyPr/>
        <a:lstStyle/>
        <a:p>
          <a:pPr algn="ctr"/>
          <a:r>
            <a:rPr lang="id-ID"/>
            <a:t>Konservasi &amp; Perlindungan</a:t>
          </a:r>
          <a:endParaRPr lang="en-US"/>
        </a:p>
      </dgm:t>
    </dgm:pt>
    <dgm:pt modelId="{49FE8947-E96C-4B15-B2E0-5BD9BE7853EA}" type="parTrans" cxnId="{D6D7A430-8D9D-4082-B0D9-84A5D7FD66DE}">
      <dgm:prSet/>
      <dgm:spPr/>
      <dgm:t>
        <a:bodyPr/>
        <a:lstStyle/>
        <a:p>
          <a:pPr algn="ctr"/>
          <a:endParaRPr lang="en-US"/>
        </a:p>
      </dgm:t>
    </dgm:pt>
    <dgm:pt modelId="{7918F025-8E33-4D1A-975D-F663705705E2}" type="sibTrans" cxnId="{D6D7A430-8D9D-4082-B0D9-84A5D7FD66DE}">
      <dgm:prSet/>
      <dgm:spPr/>
      <dgm:t>
        <a:bodyPr/>
        <a:lstStyle/>
        <a:p>
          <a:pPr algn="ctr"/>
          <a:endParaRPr lang="en-US"/>
        </a:p>
      </dgm:t>
    </dgm:pt>
    <dgm:pt modelId="{1C4AE49E-DD04-47D6-B3C9-4E41BA319221}">
      <dgm:prSet phldrT="[Text]"/>
      <dgm:spPr/>
      <dgm:t>
        <a:bodyPr/>
        <a:lstStyle/>
        <a:p>
          <a:pPr algn="ctr"/>
          <a:r>
            <a:rPr lang="id-ID"/>
            <a:t>Pembagian Kewenangan</a:t>
          </a:r>
          <a:endParaRPr lang="en-US"/>
        </a:p>
      </dgm:t>
    </dgm:pt>
    <dgm:pt modelId="{BB8FAE1B-B31E-45F4-B814-0102B3FAFA38}" type="parTrans" cxnId="{D9914CB0-82CF-41CF-9B02-768009D67E60}">
      <dgm:prSet/>
      <dgm:spPr/>
      <dgm:t>
        <a:bodyPr/>
        <a:lstStyle/>
        <a:p>
          <a:pPr algn="ctr"/>
          <a:endParaRPr lang="en-US"/>
        </a:p>
      </dgm:t>
    </dgm:pt>
    <dgm:pt modelId="{51D411E4-E76E-4280-9EA0-7706CB384D21}" type="sibTrans" cxnId="{D9914CB0-82CF-41CF-9B02-768009D67E60}">
      <dgm:prSet/>
      <dgm:spPr/>
      <dgm:t>
        <a:bodyPr/>
        <a:lstStyle/>
        <a:p>
          <a:pPr algn="ctr"/>
          <a:endParaRPr lang="en-US"/>
        </a:p>
      </dgm:t>
    </dgm:pt>
    <dgm:pt modelId="{0A155F84-45F3-4513-AE76-50BB4E8C79F2}">
      <dgm:prSet phldrT="[Text]"/>
      <dgm:spPr/>
      <dgm:t>
        <a:bodyPr/>
        <a:lstStyle/>
        <a:p>
          <a:pPr algn="ctr"/>
          <a:r>
            <a:rPr lang="id-ID"/>
            <a:t>Delegasi Kewenangan</a:t>
          </a:r>
          <a:endParaRPr lang="en-US"/>
        </a:p>
      </dgm:t>
    </dgm:pt>
    <dgm:pt modelId="{091C9722-DBC7-4A35-BCD7-CE24E7BDB1A5}" type="parTrans" cxnId="{55140287-8EFF-4353-85AC-E3A74C9AC96A}">
      <dgm:prSet/>
      <dgm:spPr/>
      <dgm:t>
        <a:bodyPr/>
        <a:lstStyle/>
        <a:p>
          <a:pPr algn="ctr"/>
          <a:endParaRPr lang="en-US"/>
        </a:p>
      </dgm:t>
    </dgm:pt>
    <dgm:pt modelId="{712C027D-499F-4D1E-81AF-4431BC8579D9}" type="sibTrans" cxnId="{55140287-8EFF-4353-85AC-E3A74C9AC96A}">
      <dgm:prSet/>
      <dgm:spPr/>
      <dgm:t>
        <a:bodyPr/>
        <a:lstStyle/>
        <a:p>
          <a:pPr algn="ctr"/>
          <a:endParaRPr lang="en-US"/>
        </a:p>
      </dgm:t>
    </dgm:pt>
    <dgm:pt modelId="{EA2561FF-9E95-4E30-8F58-AAD93E28994A}">
      <dgm:prSet phldrT="[Text]"/>
      <dgm:spPr/>
      <dgm:t>
        <a:bodyPr/>
        <a:lstStyle/>
        <a:p>
          <a:pPr algn="ctr"/>
          <a:r>
            <a:rPr lang="id-ID"/>
            <a:t>Pengaturan Masa Transisi</a:t>
          </a:r>
          <a:endParaRPr lang="en-US"/>
        </a:p>
      </dgm:t>
    </dgm:pt>
    <dgm:pt modelId="{87B97FA6-DD8F-4FBE-A2EB-04AEDA8A4A32}" type="parTrans" cxnId="{1A3ECA19-C82A-4E9B-98A6-C411D194A6C9}">
      <dgm:prSet/>
      <dgm:spPr/>
      <dgm:t>
        <a:bodyPr/>
        <a:lstStyle/>
        <a:p>
          <a:pPr algn="ctr"/>
          <a:endParaRPr lang="en-US"/>
        </a:p>
      </dgm:t>
    </dgm:pt>
    <dgm:pt modelId="{5C02329D-A76F-4CDD-B5E6-D57B8C887F2A}" type="sibTrans" cxnId="{1A3ECA19-C82A-4E9B-98A6-C411D194A6C9}">
      <dgm:prSet/>
      <dgm:spPr/>
      <dgm:t>
        <a:bodyPr/>
        <a:lstStyle/>
        <a:p>
          <a:pPr algn="ctr"/>
          <a:endParaRPr lang="en-US"/>
        </a:p>
      </dgm:t>
    </dgm:pt>
    <dgm:pt modelId="{BEB351FC-3414-4BC7-8B0A-E05DC4EE9FD2}" type="pres">
      <dgm:prSet presAssocID="{6D47BB31-59F8-4011-9870-EABA535F571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62B014-B20E-455A-8269-DF146053BB37}" type="pres">
      <dgm:prSet presAssocID="{43AE8775-9731-492F-B8DE-B505D4280380}" presName="root" presStyleCnt="0"/>
      <dgm:spPr/>
    </dgm:pt>
    <dgm:pt modelId="{D7C28241-DF50-4FA3-999A-AD0D148CCE9A}" type="pres">
      <dgm:prSet presAssocID="{43AE8775-9731-492F-B8DE-B505D4280380}" presName="rootComposite" presStyleCnt="0"/>
      <dgm:spPr/>
    </dgm:pt>
    <dgm:pt modelId="{BCD99B3E-EF68-48A4-A970-DCA265D1A1B6}" type="pres">
      <dgm:prSet presAssocID="{43AE8775-9731-492F-B8DE-B505D4280380}" presName="rootText" presStyleLbl="node1" presStyleIdx="0" presStyleCnt="5"/>
      <dgm:spPr/>
    </dgm:pt>
    <dgm:pt modelId="{96BB3BA7-9B62-4F65-9B60-F21718B2D8DA}" type="pres">
      <dgm:prSet presAssocID="{43AE8775-9731-492F-B8DE-B505D4280380}" presName="rootConnector" presStyleLbl="node1" presStyleIdx="0" presStyleCnt="5"/>
      <dgm:spPr/>
    </dgm:pt>
    <dgm:pt modelId="{1F728717-DC3D-4588-AFE7-11F3D0AD87EB}" type="pres">
      <dgm:prSet presAssocID="{43AE8775-9731-492F-B8DE-B505D4280380}" presName="childShape" presStyleCnt="0"/>
      <dgm:spPr/>
    </dgm:pt>
    <dgm:pt modelId="{42A2258C-2D4F-4AB2-9BC0-D44B02341C5F}" type="pres">
      <dgm:prSet presAssocID="{68F37100-DE6A-4C75-A5FA-BCBE31334F79}" presName="Name13" presStyleLbl="parChTrans1D2" presStyleIdx="0" presStyleCnt="15"/>
      <dgm:spPr/>
    </dgm:pt>
    <dgm:pt modelId="{F2F6AA0A-2AF3-4C58-ADF3-9FF1A742A816}" type="pres">
      <dgm:prSet presAssocID="{3750C064-EA47-4BED-B1D9-7459DC3AF658}" presName="childText" presStyleLbl="bgAcc1" presStyleIdx="0" presStyleCnt="15">
        <dgm:presLayoutVars>
          <dgm:bulletEnabled val="1"/>
        </dgm:presLayoutVars>
      </dgm:prSet>
      <dgm:spPr/>
    </dgm:pt>
    <dgm:pt modelId="{44145FC9-E970-464E-A65E-18AC0B0CFA63}" type="pres">
      <dgm:prSet presAssocID="{7007E4B1-7D8F-4993-A030-3CDAB0571D2F}" presName="Name13" presStyleLbl="parChTrans1D2" presStyleIdx="1" presStyleCnt="15"/>
      <dgm:spPr/>
    </dgm:pt>
    <dgm:pt modelId="{38ED79FA-EB31-4EF9-B820-E25F257558C1}" type="pres">
      <dgm:prSet presAssocID="{AAB2883D-97B5-4FE7-8522-AAC261010AB6}" presName="childText" presStyleLbl="bgAcc1" presStyleIdx="1" presStyleCnt="15">
        <dgm:presLayoutVars>
          <dgm:bulletEnabled val="1"/>
        </dgm:presLayoutVars>
      </dgm:prSet>
      <dgm:spPr/>
    </dgm:pt>
    <dgm:pt modelId="{91A6E4DB-D390-45F7-9BB1-E5F69ABFFA32}" type="pres">
      <dgm:prSet presAssocID="{1A85921C-868B-4AB6-96A5-A1CA4A8EAFC8}" presName="Name13" presStyleLbl="parChTrans1D2" presStyleIdx="2" presStyleCnt="15"/>
      <dgm:spPr/>
    </dgm:pt>
    <dgm:pt modelId="{C810A1CE-DEA2-44D0-AD1D-41A25C9FD728}" type="pres">
      <dgm:prSet presAssocID="{858756FC-979D-4B1E-B2C2-B2FD733BB6A1}" presName="childText" presStyleLbl="bgAcc1" presStyleIdx="2" presStyleCnt="15">
        <dgm:presLayoutVars>
          <dgm:bulletEnabled val="1"/>
        </dgm:presLayoutVars>
      </dgm:prSet>
      <dgm:spPr/>
    </dgm:pt>
    <dgm:pt modelId="{47C8490E-3122-4BDF-941E-C694A0706221}" type="pres">
      <dgm:prSet presAssocID="{8A3FF3E1-8EE2-4F21-AED0-CA89A45DD620}" presName="root" presStyleCnt="0"/>
      <dgm:spPr/>
    </dgm:pt>
    <dgm:pt modelId="{A6C7B44A-9CE5-4E47-8210-4E80EAF01242}" type="pres">
      <dgm:prSet presAssocID="{8A3FF3E1-8EE2-4F21-AED0-CA89A45DD620}" presName="rootComposite" presStyleCnt="0"/>
      <dgm:spPr/>
    </dgm:pt>
    <dgm:pt modelId="{81316FC9-6E11-4552-B961-1C92AD065C00}" type="pres">
      <dgm:prSet presAssocID="{8A3FF3E1-8EE2-4F21-AED0-CA89A45DD620}" presName="rootText" presStyleLbl="node1" presStyleIdx="1" presStyleCnt="5"/>
      <dgm:spPr/>
    </dgm:pt>
    <dgm:pt modelId="{FF1AEC42-14BE-428A-AA40-53173CBDB1FE}" type="pres">
      <dgm:prSet presAssocID="{8A3FF3E1-8EE2-4F21-AED0-CA89A45DD620}" presName="rootConnector" presStyleLbl="node1" presStyleIdx="1" presStyleCnt="5"/>
      <dgm:spPr/>
    </dgm:pt>
    <dgm:pt modelId="{EF383D89-35FA-441D-8ECA-33D35FE30DD6}" type="pres">
      <dgm:prSet presAssocID="{8A3FF3E1-8EE2-4F21-AED0-CA89A45DD620}" presName="childShape" presStyleCnt="0"/>
      <dgm:spPr/>
    </dgm:pt>
    <dgm:pt modelId="{9F800315-13BC-42D6-B2D9-756325432F6F}" type="pres">
      <dgm:prSet presAssocID="{15983455-FF5E-43A7-A586-07E9687B44F3}" presName="Name13" presStyleLbl="parChTrans1D2" presStyleIdx="3" presStyleCnt="15"/>
      <dgm:spPr/>
    </dgm:pt>
    <dgm:pt modelId="{9B52757D-5ACE-47AA-AFD5-311F4387F2F1}" type="pres">
      <dgm:prSet presAssocID="{16EFCF57-C49C-4374-A644-72207B1E2407}" presName="childText" presStyleLbl="bgAcc1" presStyleIdx="3" presStyleCnt="15">
        <dgm:presLayoutVars>
          <dgm:bulletEnabled val="1"/>
        </dgm:presLayoutVars>
      </dgm:prSet>
      <dgm:spPr/>
    </dgm:pt>
    <dgm:pt modelId="{CF31C7F8-2266-4BA6-9502-3DCF65408089}" type="pres">
      <dgm:prSet presAssocID="{DDDDFC2B-F357-4656-9C23-5E4A3A37B52F}" presName="Name13" presStyleLbl="parChTrans1D2" presStyleIdx="4" presStyleCnt="15"/>
      <dgm:spPr/>
    </dgm:pt>
    <dgm:pt modelId="{2ECE125D-6ED0-4D35-BA8D-4FB5309D0961}" type="pres">
      <dgm:prSet presAssocID="{2979EA1D-BC04-4150-8D31-682FC213CEFC}" presName="childText" presStyleLbl="bgAcc1" presStyleIdx="4" presStyleCnt="15">
        <dgm:presLayoutVars>
          <dgm:bulletEnabled val="1"/>
        </dgm:presLayoutVars>
      </dgm:prSet>
      <dgm:spPr/>
    </dgm:pt>
    <dgm:pt modelId="{6E2F1089-CFEF-4D9D-8E44-1918AE8FFFB9}" type="pres">
      <dgm:prSet presAssocID="{089E8732-A8FE-42BD-845F-5062C7CAA747}" presName="root" presStyleCnt="0"/>
      <dgm:spPr/>
    </dgm:pt>
    <dgm:pt modelId="{EBB3BE9E-D2C1-4EFF-BE4C-118693502597}" type="pres">
      <dgm:prSet presAssocID="{089E8732-A8FE-42BD-845F-5062C7CAA747}" presName="rootComposite" presStyleCnt="0"/>
      <dgm:spPr/>
    </dgm:pt>
    <dgm:pt modelId="{35EFCD23-CA5A-4DC8-9FC5-EF54F80F49C6}" type="pres">
      <dgm:prSet presAssocID="{089E8732-A8FE-42BD-845F-5062C7CAA747}" presName="rootText" presStyleLbl="node1" presStyleIdx="2" presStyleCnt="5"/>
      <dgm:spPr/>
    </dgm:pt>
    <dgm:pt modelId="{6D9AD6E2-DB9D-4109-8088-BB8EA67183BB}" type="pres">
      <dgm:prSet presAssocID="{089E8732-A8FE-42BD-845F-5062C7CAA747}" presName="rootConnector" presStyleLbl="node1" presStyleIdx="2" presStyleCnt="5"/>
      <dgm:spPr/>
    </dgm:pt>
    <dgm:pt modelId="{9754EDE5-72BD-42CC-8055-2442B1366612}" type="pres">
      <dgm:prSet presAssocID="{089E8732-A8FE-42BD-845F-5062C7CAA747}" presName="childShape" presStyleCnt="0"/>
      <dgm:spPr/>
    </dgm:pt>
    <dgm:pt modelId="{9CE31D02-E28C-4DB5-A0DA-368660131CFE}" type="pres">
      <dgm:prSet presAssocID="{C633F6EB-07A5-451A-A88A-07CBA673EFC2}" presName="Name13" presStyleLbl="parChTrans1D2" presStyleIdx="5" presStyleCnt="15"/>
      <dgm:spPr/>
    </dgm:pt>
    <dgm:pt modelId="{59F3F440-97BB-41EB-8C06-CD1CE2698FBC}" type="pres">
      <dgm:prSet presAssocID="{93FB83C7-C8DD-4A2D-BFE3-889B3C7A1FEC}" presName="childText" presStyleLbl="bgAcc1" presStyleIdx="5" presStyleCnt="15">
        <dgm:presLayoutVars>
          <dgm:bulletEnabled val="1"/>
        </dgm:presLayoutVars>
      </dgm:prSet>
      <dgm:spPr/>
    </dgm:pt>
    <dgm:pt modelId="{662D526E-D4B2-491D-BA3B-FB5ACBF3BC0B}" type="pres">
      <dgm:prSet presAssocID="{5DA71AA2-DCB4-4C6C-AC9C-751A667FD9B4}" presName="Name13" presStyleLbl="parChTrans1D2" presStyleIdx="6" presStyleCnt="15"/>
      <dgm:spPr/>
    </dgm:pt>
    <dgm:pt modelId="{6F7CE4F7-AF5F-42D2-8439-BD7C19EB5DD4}" type="pres">
      <dgm:prSet presAssocID="{46078A61-ED64-4B03-9905-999B9CB06782}" presName="childText" presStyleLbl="bgAcc1" presStyleIdx="6" presStyleCnt="15">
        <dgm:presLayoutVars>
          <dgm:bulletEnabled val="1"/>
        </dgm:presLayoutVars>
      </dgm:prSet>
      <dgm:spPr/>
    </dgm:pt>
    <dgm:pt modelId="{4C0A9417-0A9B-493E-876A-9ADC60288D47}" type="pres">
      <dgm:prSet presAssocID="{A8C91777-9D27-48B6-9470-CB4175AF14EA}" presName="Name13" presStyleLbl="parChTrans1D2" presStyleIdx="7" presStyleCnt="15"/>
      <dgm:spPr/>
    </dgm:pt>
    <dgm:pt modelId="{66A7731F-965B-4960-B143-359D50077E4F}" type="pres">
      <dgm:prSet presAssocID="{3B9F248E-40EE-4ED6-9EFC-FF9B00CFEAE9}" presName="childText" presStyleLbl="bgAcc1" presStyleIdx="7" presStyleCnt="15">
        <dgm:presLayoutVars>
          <dgm:bulletEnabled val="1"/>
        </dgm:presLayoutVars>
      </dgm:prSet>
      <dgm:spPr/>
    </dgm:pt>
    <dgm:pt modelId="{51E15DEF-D810-4DB6-AD1E-0BF075F635AC}" type="pres">
      <dgm:prSet presAssocID="{C9B1A013-1B62-4425-8F10-FA5967470E50}" presName="root" presStyleCnt="0"/>
      <dgm:spPr/>
    </dgm:pt>
    <dgm:pt modelId="{228A9640-00C2-4FE1-929B-A22A3B37AA3A}" type="pres">
      <dgm:prSet presAssocID="{C9B1A013-1B62-4425-8F10-FA5967470E50}" presName="rootComposite" presStyleCnt="0"/>
      <dgm:spPr/>
    </dgm:pt>
    <dgm:pt modelId="{799F9096-E8E7-459B-BB3F-55BF9485A438}" type="pres">
      <dgm:prSet presAssocID="{C9B1A013-1B62-4425-8F10-FA5967470E50}" presName="rootText" presStyleLbl="node1" presStyleIdx="3" presStyleCnt="5"/>
      <dgm:spPr/>
    </dgm:pt>
    <dgm:pt modelId="{10D06962-32F5-448B-A5CF-43577E0E7F52}" type="pres">
      <dgm:prSet presAssocID="{C9B1A013-1B62-4425-8F10-FA5967470E50}" presName="rootConnector" presStyleLbl="node1" presStyleIdx="3" presStyleCnt="5"/>
      <dgm:spPr/>
    </dgm:pt>
    <dgm:pt modelId="{7B1CC567-CC3D-4344-B500-EB63328B984C}" type="pres">
      <dgm:prSet presAssocID="{C9B1A013-1B62-4425-8F10-FA5967470E50}" presName="childShape" presStyleCnt="0"/>
      <dgm:spPr/>
    </dgm:pt>
    <dgm:pt modelId="{6C35208E-42C2-46A4-AEDB-22D825AC22BD}" type="pres">
      <dgm:prSet presAssocID="{BF54A502-0448-4BB4-8A4B-3BC903BC03E7}" presName="Name13" presStyleLbl="parChTrans1D2" presStyleIdx="8" presStyleCnt="15"/>
      <dgm:spPr/>
    </dgm:pt>
    <dgm:pt modelId="{7860944A-8CAD-4F6A-9C77-4B9316694AE9}" type="pres">
      <dgm:prSet presAssocID="{5D7237D6-5A18-464A-8782-9F2DF1498B26}" presName="childText" presStyleLbl="bgAcc1" presStyleIdx="8" presStyleCnt="15">
        <dgm:presLayoutVars>
          <dgm:bulletEnabled val="1"/>
        </dgm:presLayoutVars>
      </dgm:prSet>
      <dgm:spPr/>
    </dgm:pt>
    <dgm:pt modelId="{8C4CC8C7-CFD7-4F34-9E40-E1F8796B2A47}" type="pres">
      <dgm:prSet presAssocID="{78286ACC-D46D-46AA-92A6-3F1309E9571B}" presName="Name13" presStyleLbl="parChTrans1D2" presStyleIdx="9" presStyleCnt="15"/>
      <dgm:spPr/>
    </dgm:pt>
    <dgm:pt modelId="{A0432517-C20C-495E-A8B6-F719E3C5AAD9}" type="pres">
      <dgm:prSet presAssocID="{7B6E81D6-8BF5-4DE6-B711-44D94B3BD57A}" presName="childText" presStyleLbl="bgAcc1" presStyleIdx="9" presStyleCnt="15">
        <dgm:presLayoutVars>
          <dgm:bulletEnabled val="1"/>
        </dgm:presLayoutVars>
      </dgm:prSet>
      <dgm:spPr/>
    </dgm:pt>
    <dgm:pt modelId="{54608AE9-0795-4ABD-B56B-1E1D5F4D5609}" type="pres">
      <dgm:prSet presAssocID="{6BBC644C-AB7B-475C-855E-37A3D83565F4}" presName="Name13" presStyleLbl="parChTrans1D2" presStyleIdx="10" presStyleCnt="15"/>
      <dgm:spPr/>
    </dgm:pt>
    <dgm:pt modelId="{EE0CAA56-C086-43AB-86B6-598CD58835D8}" type="pres">
      <dgm:prSet presAssocID="{40C86B2A-7B05-4CBA-9BAD-1FB823E7920E}" presName="childText" presStyleLbl="bgAcc1" presStyleIdx="10" presStyleCnt="15">
        <dgm:presLayoutVars>
          <dgm:bulletEnabled val="1"/>
        </dgm:presLayoutVars>
      </dgm:prSet>
      <dgm:spPr/>
    </dgm:pt>
    <dgm:pt modelId="{5F0C39ED-13C8-4751-B970-9D6F3D1426F1}" type="pres">
      <dgm:prSet presAssocID="{49FE8947-E96C-4B15-B2E0-5BD9BE7853EA}" presName="Name13" presStyleLbl="parChTrans1D2" presStyleIdx="11" presStyleCnt="15"/>
      <dgm:spPr/>
    </dgm:pt>
    <dgm:pt modelId="{CD4015F7-4457-4E9A-B680-38412548A845}" type="pres">
      <dgm:prSet presAssocID="{04A39436-16F5-4434-BADE-48D8FB913A71}" presName="childText" presStyleLbl="bgAcc1" presStyleIdx="11" presStyleCnt="15">
        <dgm:presLayoutVars>
          <dgm:bulletEnabled val="1"/>
        </dgm:presLayoutVars>
      </dgm:prSet>
      <dgm:spPr/>
    </dgm:pt>
    <dgm:pt modelId="{031DEF6B-28C2-4CD9-B441-4F048E8DF0DF}" type="pres">
      <dgm:prSet presAssocID="{095AE5A2-831C-451C-A46F-ECE5CAD176D1}" presName="root" presStyleCnt="0"/>
      <dgm:spPr/>
    </dgm:pt>
    <dgm:pt modelId="{9C4EFBC9-C4C5-482D-A8B2-C285F96DD53E}" type="pres">
      <dgm:prSet presAssocID="{095AE5A2-831C-451C-A46F-ECE5CAD176D1}" presName="rootComposite" presStyleCnt="0"/>
      <dgm:spPr/>
    </dgm:pt>
    <dgm:pt modelId="{822AA754-C67B-496C-9D80-FEB19DBF4F8F}" type="pres">
      <dgm:prSet presAssocID="{095AE5A2-831C-451C-A46F-ECE5CAD176D1}" presName="rootText" presStyleLbl="node1" presStyleIdx="4" presStyleCnt="5"/>
      <dgm:spPr/>
    </dgm:pt>
    <dgm:pt modelId="{10A1A191-F5A3-4F33-AFA9-D8852EC7B4DF}" type="pres">
      <dgm:prSet presAssocID="{095AE5A2-831C-451C-A46F-ECE5CAD176D1}" presName="rootConnector" presStyleLbl="node1" presStyleIdx="4" presStyleCnt="5"/>
      <dgm:spPr/>
    </dgm:pt>
    <dgm:pt modelId="{9848BB00-A4A8-419E-AC79-4852FADEDF79}" type="pres">
      <dgm:prSet presAssocID="{095AE5A2-831C-451C-A46F-ECE5CAD176D1}" presName="childShape" presStyleCnt="0"/>
      <dgm:spPr/>
    </dgm:pt>
    <dgm:pt modelId="{029B1F15-633C-4418-B6CA-8159F81A3397}" type="pres">
      <dgm:prSet presAssocID="{BB8FAE1B-B31E-45F4-B814-0102B3FAFA38}" presName="Name13" presStyleLbl="parChTrans1D2" presStyleIdx="12" presStyleCnt="15"/>
      <dgm:spPr/>
    </dgm:pt>
    <dgm:pt modelId="{D54104CA-772D-4686-81D0-CB9F3BE15293}" type="pres">
      <dgm:prSet presAssocID="{1C4AE49E-DD04-47D6-B3C9-4E41BA319221}" presName="childText" presStyleLbl="bgAcc1" presStyleIdx="12" presStyleCnt="15">
        <dgm:presLayoutVars>
          <dgm:bulletEnabled val="1"/>
        </dgm:presLayoutVars>
      </dgm:prSet>
      <dgm:spPr/>
    </dgm:pt>
    <dgm:pt modelId="{DB51961C-0F6B-48EA-9012-7B1E6DD853CF}" type="pres">
      <dgm:prSet presAssocID="{091C9722-DBC7-4A35-BCD7-CE24E7BDB1A5}" presName="Name13" presStyleLbl="parChTrans1D2" presStyleIdx="13" presStyleCnt="15"/>
      <dgm:spPr/>
    </dgm:pt>
    <dgm:pt modelId="{4DC5D003-CA4A-497D-A8A5-386460F61C98}" type="pres">
      <dgm:prSet presAssocID="{0A155F84-45F3-4513-AE76-50BB4E8C79F2}" presName="childText" presStyleLbl="bgAcc1" presStyleIdx="13" presStyleCnt="15">
        <dgm:presLayoutVars>
          <dgm:bulletEnabled val="1"/>
        </dgm:presLayoutVars>
      </dgm:prSet>
      <dgm:spPr/>
    </dgm:pt>
    <dgm:pt modelId="{86F01DBA-10EF-44C1-A1FB-56A84B97039C}" type="pres">
      <dgm:prSet presAssocID="{87B97FA6-DD8F-4FBE-A2EB-04AEDA8A4A32}" presName="Name13" presStyleLbl="parChTrans1D2" presStyleIdx="14" presStyleCnt="15"/>
      <dgm:spPr/>
    </dgm:pt>
    <dgm:pt modelId="{82E8D7FC-B3D5-439A-A371-3FB3368E1B14}" type="pres">
      <dgm:prSet presAssocID="{EA2561FF-9E95-4E30-8F58-AAD93E28994A}" presName="childText" presStyleLbl="bgAcc1" presStyleIdx="14" presStyleCnt="15">
        <dgm:presLayoutVars>
          <dgm:bulletEnabled val="1"/>
        </dgm:presLayoutVars>
      </dgm:prSet>
      <dgm:spPr/>
    </dgm:pt>
  </dgm:ptLst>
  <dgm:cxnLst>
    <dgm:cxn modelId="{249BEDA3-33EB-4D8C-AAA1-9F02A5DB0EC8}" type="presOf" srcId="{C9B1A013-1B62-4425-8F10-FA5967470E50}" destId="{10D06962-32F5-448B-A5CF-43577E0E7F52}" srcOrd="1" destOrd="0" presId="urn:microsoft.com/office/officeart/2005/8/layout/hierarchy3"/>
    <dgm:cxn modelId="{A27E8BD6-740E-428F-AEB4-D1A36E1893CF}" type="presOf" srcId="{43AE8775-9731-492F-B8DE-B505D4280380}" destId="{BCD99B3E-EF68-48A4-A970-DCA265D1A1B6}" srcOrd="0" destOrd="0" presId="urn:microsoft.com/office/officeart/2005/8/layout/hierarchy3"/>
    <dgm:cxn modelId="{7F48A98F-7591-44B6-AEFF-494A50D55A71}" type="presOf" srcId="{68F37100-DE6A-4C75-A5FA-BCBE31334F79}" destId="{42A2258C-2D4F-4AB2-9BC0-D44B02341C5F}" srcOrd="0" destOrd="0" presId="urn:microsoft.com/office/officeart/2005/8/layout/hierarchy3"/>
    <dgm:cxn modelId="{6E43AA91-FC99-4DA9-A935-ED5D10BF2BCD}" type="presOf" srcId="{C633F6EB-07A5-451A-A88A-07CBA673EFC2}" destId="{9CE31D02-E28C-4DB5-A0DA-368660131CFE}" srcOrd="0" destOrd="0" presId="urn:microsoft.com/office/officeart/2005/8/layout/hierarchy3"/>
    <dgm:cxn modelId="{D44A6DDC-AAFA-47C9-B4FB-55C3264C7C61}" type="presOf" srcId="{089E8732-A8FE-42BD-845F-5062C7CAA747}" destId="{6D9AD6E2-DB9D-4109-8088-BB8EA67183BB}" srcOrd="1" destOrd="0" presId="urn:microsoft.com/office/officeart/2005/8/layout/hierarchy3"/>
    <dgm:cxn modelId="{279B1B97-5D88-422E-A325-8C466B6600E3}" srcId="{089E8732-A8FE-42BD-845F-5062C7CAA747}" destId="{93FB83C7-C8DD-4A2D-BFE3-889B3C7A1FEC}" srcOrd="0" destOrd="0" parTransId="{C633F6EB-07A5-451A-A88A-07CBA673EFC2}" sibTransId="{C22CA3E1-E4A9-446A-870B-01CE1312CF16}"/>
    <dgm:cxn modelId="{202EE69B-2B01-4443-B13C-56B52738B944}" type="presOf" srcId="{8A3FF3E1-8EE2-4F21-AED0-CA89A45DD620}" destId="{81316FC9-6E11-4552-B961-1C92AD065C00}" srcOrd="0" destOrd="0" presId="urn:microsoft.com/office/officeart/2005/8/layout/hierarchy3"/>
    <dgm:cxn modelId="{1421BAE5-192A-4AE1-8676-B617C37F2A02}" srcId="{43AE8775-9731-492F-B8DE-B505D4280380}" destId="{858756FC-979D-4B1E-B2C2-B2FD733BB6A1}" srcOrd="2" destOrd="0" parTransId="{1A85921C-868B-4AB6-96A5-A1CA4A8EAFC8}" sibTransId="{7CD3DC6F-B6BD-443E-87C3-1CDC08D892F8}"/>
    <dgm:cxn modelId="{55BF8A3D-0906-4F03-827E-9897678C051C}" type="presOf" srcId="{091C9722-DBC7-4A35-BCD7-CE24E7BDB1A5}" destId="{DB51961C-0F6B-48EA-9012-7B1E6DD853CF}" srcOrd="0" destOrd="0" presId="urn:microsoft.com/office/officeart/2005/8/layout/hierarchy3"/>
    <dgm:cxn modelId="{D4C665D9-6C61-451E-AC8B-21C17C6063EF}" srcId="{43AE8775-9731-492F-B8DE-B505D4280380}" destId="{AAB2883D-97B5-4FE7-8522-AAC261010AB6}" srcOrd="1" destOrd="0" parTransId="{7007E4B1-7D8F-4993-A030-3CDAB0571D2F}" sibTransId="{BD37361F-1F0F-43D0-9627-A83505C9DE02}"/>
    <dgm:cxn modelId="{3BE59BBE-A0C4-4199-9063-11C42523AC3E}" type="presOf" srcId="{0A155F84-45F3-4513-AE76-50BB4E8C79F2}" destId="{4DC5D003-CA4A-497D-A8A5-386460F61C98}" srcOrd="0" destOrd="0" presId="urn:microsoft.com/office/officeart/2005/8/layout/hierarchy3"/>
    <dgm:cxn modelId="{7AA5D190-4B56-4957-8FC4-768B62182412}" type="presOf" srcId="{15983455-FF5E-43A7-A586-07E9687B44F3}" destId="{9F800315-13BC-42D6-B2D9-756325432F6F}" srcOrd="0" destOrd="0" presId="urn:microsoft.com/office/officeart/2005/8/layout/hierarchy3"/>
    <dgm:cxn modelId="{4E1AD9D8-49D1-4D64-AEBD-AECBF4D6F5B2}" srcId="{6D47BB31-59F8-4011-9870-EABA535F571E}" destId="{095AE5A2-831C-451C-A46F-ECE5CAD176D1}" srcOrd="4" destOrd="0" parTransId="{E52B87B2-1C47-4A7D-B776-EB57DCBBA0DC}" sibTransId="{3EF19902-EE65-4FFB-A87F-FAB3B99EE9CB}"/>
    <dgm:cxn modelId="{B0774450-4E66-4269-9EBF-93AE380E288A}" type="presOf" srcId="{2979EA1D-BC04-4150-8D31-682FC213CEFC}" destId="{2ECE125D-6ED0-4D35-BA8D-4FB5309D0961}" srcOrd="0" destOrd="0" presId="urn:microsoft.com/office/officeart/2005/8/layout/hierarchy3"/>
    <dgm:cxn modelId="{08F14DCA-2703-4D32-BB2D-3826E5F79658}" type="presOf" srcId="{5DA71AA2-DCB4-4C6C-AC9C-751A667FD9B4}" destId="{662D526E-D4B2-491D-BA3B-FB5ACBF3BC0B}" srcOrd="0" destOrd="0" presId="urn:microsoft.com/office/officeart/2005/8/layout/hierarchy3"/>
    <dgm:cxn modelId="{307E9A6C-2B0B-4457-A1CD-215E3EB8F495}" type="presOf" srcId="{858756FC-979D-4B1E-B2C2-B2FD733BB6A1}" destId="{C810A1CE-DEA2-44D0-AD1D-41A25C9FD728}" srcOrd="0" destOrd="0" presId="urn:microsoft.com/office/officeart/2005/8/layout/hierarchy3"/>
    <dgm:cxn modelId="{6D47121C-5821-4A63-ACC8-C2DF9C3E7145}" srcId="{6D47BB31-59F8-4011-9870-EABA535F571E}" destId="{C9B1A013-1B62-4425-8F10-FA5967470E50}" srcOrd="3" destOrd="0" parTransId="{3C4A2B97-41AC-4A61-B8E2-66DF35938208}" sibTransId="{F2F01064-F959-4640-9D8B-B8C85F0CDC98}"/>
    <dgm:cxn modelId="{A2684430-112E-4E58-8134-43687A110DED}" type="presOf" srcId="{3B9F248E-40EE-4ED6-9EFC-FF9B00CFEAE9}" destId="{66A7731F-965B-4960-B143-359D50077E4F}" srcOrd="0" destOrd="0" presId="urn:microsoft.com/office/officeart/2005/8/layout/hierarchy3"/>
    <dgm:cxn modelId="{ECFCA3D3-82D8-4D56-9ABB-AA7248DDB0B6}" type="presOf" srcId="{8A3FF3E1-8EE2-4F21-AED0-CA89A45DD620}" destId="{FF1AEC42-14BE-428A-AA40-53173CBDB1FE}" srcOrd="1" destOrd="0" presId="urn:microsoft.com/office/officeart/2005/8/layout/hierarchy3"/>
    <dgm:cxn modelId="{B328320A-B0F6-41CE-878F-97A7F1D4DCA9}" type="presOf" srcId="{1A85921C-868B-4AB6-96A5-A1CA4A8EAFC8}" destId="{91A6E4DB-D390-45F7-9BB1-E5F69ABFFA32}" srcOrd="0" destOrd="0" presId="urn:microsoft.com/office/officeart/2005/8/layout/hierarchy3"/>
    <dgm:cxn modelId="{5F14AE91-6482-4E31-B92F-D72ECC00CEB8}" type="presOf" srcId="{78286ACC-D46D-46AA-92A6-3F1309E9571B}" destId="{8C4CC8C7-CFD7-4F34-9E40-E1F8796B2A47}" srcOrd="0" destOrd="0" presId="urn:microsoft.com/office/officeart/2005/8/layout/hierarchy3"/>
    <dgm:cxn modelId="{AD367DAE-6236-4616-87E0-15E3F6636C2C}" srcId="{8A3FF3E1-8EE2-4F21-AED0-CA89A45DD620}" destId="{2979EA1D-BC04-4150-8D31-682FC213CEFC}" srcOrd="1" destOrd="0" parTransId="{DDDDFC2B-F357-4656-9C23-5E4A3A37B52F}" sibTransId="{7668DB2C-AB40-41EA-B8B4-A5F6C1B4F7B9}"/>
    <dgm:cxn modelId="{8FEA1C90-0FD8-4082-AEAE-7478AC35579A}" srcId="{6D47BB31-59F8-4011-9870-EABA535F571E}" destId="{089E8732-A8FE-42BD-845F-5062C7CAA747}" srcOrd="2" destOrd="0" parTransId="{21615635-CE56-4DA7-8AF7-76B68D691805}" sibTransId="{74B172B7-1011-4230-97E6-1A529837B83F}"/>
    <dgm:cxn modelId="{85B7B0F8-967C-4FEB-813F-F3C25D8A106E}" type="presOf" srcId="{AAB2883D-97B5-4FE7-8522-AAC261010AB6}" destId="{38ED79FA-EB31-4EF9-B820-E25F257558C1}" srcOrd="0" destOrd="0" presId="urn:microsoft.com/office/officeart/2005/8/layout/hierarchy3"/>
    <dgm:cxn modelId="{FC23412C-6092-4AFE-A6EC-F2F4E49DE397}" srcId="{43AE8775-9731-492F-B8DE-B505D4280380}" destId="{3750C064-EA47-4BED-B1D9-7459DC3AF658}" srcOrd="0" destOrd="0" parTransId="{68F37100-DE6A-4C75-A5FA-BCBE31334F79}" sibTransId="{15BE4101-6F31-454A-9A4A-A59DA6F29F2A}"/>
    <dgm:cxn modelId="{4F182970-B884-4916-B1D3-7639F92363CD}" srcId="{089E8732-A8FE-42BD-845F-5062C7CAA747}" destId="{3B9F248E-40EE-4ED6-9EFC-FF9B00CFEAE9}" srcOrd="2" destOrd="0" parTransId="{A8C91777-9D27-48B6-9470-CB4175AF14EA}" sibTransId="{39ADA66C-6795-4EC3-A5E4-137BE9252CE8}"/>
    <dgm:cxn modelId="{FA76EE69-6D72-4B4D-98E7-CA9DE77F8326}" type="presOf" srcId="{6BBC644C-AB7B-475C-855E-37A3D83565F4}" destId="{54608AE9-0795-4ABD-B56B-1E1D5F4D5609}" srcOrd="0" destOrd="0" presId="urn:microsoft.com/office/officeart/2005/8/layout/hierarchy3"/>
    <dgm:cxn modelId="{BE8F4A85-E486-468C-A408-0F5B152ACB22}" srcId="{C9B1A013-1B62-4425-8F10-FA5967470E50}" destId="{40C86B2A-7B05-4CBA-9BAD-1FB823E7920E}" srcOrd="2" destOrd="0" parTransId="{6BBC644C-AB7B-475C-855E-37A3D83565F4}" sibTransId="{8C01EF9B-8A56-4D9B-A9EA-EF5CD6B82F7C}"/>
    <dgm:cxn modelId="{9220AD6D-D2FA-48E4-B35C-F5DDB24C92BD}" type="presOf" srcId="{BB8FAE1B-B31E-45F4-B814-0102B3FAFA38}" destId="{029B1F15-633C-4418-B6CA-8159F81A3397}" srcOrd="0" destOrd="0" presId="urn:microsoft.com/office/officeart/2005/8/layout/hierarchy3"/>
    <dgm:cxn modelId="{C8E0E352-C6AC-4F64-85EC-6D3C598B11A6}" srcId="{6D47BB31-59F8-4011-9870-EABA535F571E}" destId="{43AE8775-9731-492F-B8DE-B505D4280380}" srcOrd="0" destOrd="0" parTransId="{3406787F-FC3E-4A16-BDE5-34B14FCD977C}" sibTransId="{9CF3E7B8-FA8D-4648-B2C5-321C39CA2F17}"/>
    <dgm:cxn modelId="{07422DF3-26B6-48B8-B15C-C74CA294BBDD}" srcId="{C9B1A013-1B62-4425-8F10-FA5967470E50}" destId="{7B6E81D6-8BF5-4DE6-B711-44D94B3BD57A}" srcOrd="1" destOrd="0" parTransId="{78286ACC-D46D-46AA-92A6-3F1309E9571B}" sibTransId="{C3986CC3-9753-494A-9D8F-4E511D5F3A98}"/>
    <dgm:cxn modelId="{A8FA9041-0E35-48BC-9CC4-26DC88CB6B3B}" type="presOf" srcId="{089E8732-A8FE-42BD-845F-5062C7CAA747}" destId="{35EFCD23-CA5A-4DC8-9FC5-EF54F80F49C6}" srcOrd="0" destOrd="0" presId="urn:microsoft.com/office/officeart/2005/8/layout/hierarchy3"/>
    <dgm:cxn modelId="{882385DA-E6D2-4E6E-9CFB-F896746197FF}" type="presOf" srcId="{7B6E81D6-8BF5-4DE6-B711-44D94B3BD57A}" destId="{A0432517-C20C-495E-A8B6-F719E3C5AAD9}" srcOrd="0" destOrd="0" presId="urn:microsoft.com/office/officeart/2005/8/layout/hierarchy3"/>
    <dgm:cxn modelId="{6B33B64A-19F4-4F6C-89E3-56363BE98AE4}" srcId="{8A3FF3E1-8EE2-4F21-AED0-CA89A45DD620}" destId="{16EFCF57-C49C-4374-A644-72207B1E2407}" srcOrd="0" destOrd="0" parTransId="{15983455-FF5E-43A7-A586-07E9687B44F3}" sibTransId="{D9F0629F-8544-41FB-9995-51453EE02188}"/>
    <dgm:cxn modelId="{355C146D-8A7E-40F6-B025-61A0925633BD}" type="presOf" srcId="{C9B1A013-1B62-4425-8F10-FA5967470E50}" destId="{799F9096-E8E7-459B-BB3F-55BF9485A438}" srcOrd="0" destOrd="0" presId="urn:microsoft.com/office/officeart/2005/8/layout/hierarchy3"/>
    <dgm:cxn modelId="{B1C3CC91-1F47-456C-97CF-836C4F5489DC}" type="presOf" srcId="{3750C064-EA47-4BED-B1D9-7459DC3AF658}" destId="{F2F6AA0A-2AF3-4C58-ADF3-9FF1A742A816}" srcOrd="0" destOrd="0" presId="urn:microsoft.com/office/officeart/2005/8/layout/hierarchy3"/>
    <dgm:cxn modelId="{F1A2E46D-E10B-4079-B556-AF6ED29B4C6C}" type="presOf" srcId="{BF54A502-0448-4BB4-8A4B-3BC903BC03E7}" destId="{6C35208E-42C2-46A4-AEDB-22D825AC22BD}" srcOrd="0" destOrd="0" presId="urn:microsoft.com/office/officeart/2005/8/layout/hierarchy3"/>
    <dgm:cxn modelId="{FF37F457-0E22-4B4A-B379-78F599431682}" srcId="{089E8732-A8FE-42BD-845F-5062C7CAA747}" destId="{46078A61-ED64-4B03-9905-999B9CB06782}" srcOrd="1" destOrd="0" parTransId="{5DA71AA2-DCB4-4C6C-AC9C-751A667FD9B4}" sibTransId="{A3CA063F-F61E-4EC5-AC37-C72C7495843E}"/>
    <dgm:cxn modelId="{E2725568-CF84-4D50-87E8-8BD2BF8F013D}" srcId="{6D47BB31-59F8-4011-9870-EABA535F571E}" destId="{8A3FF3E1-8EE2-4F21-AED0-CA89A45DD620}" srcOrd="1" destOrd="0" parTransId="{86ED000A-C779-40D4-83BD-0721B5E042B3}" sibTransId="{6CBF3262-9227-42BA-9A72-8FCD1A0B67E4}"/>
    <dgm:cxn modelId="{F0468F47-1EB9-4AEA-A4C8-8C7A577611DD}" type="presOf" srcId="{40C86B2A-7B05-4CBA-9BAD-1FB823E7920E}" destId="{EE0CAA56-C086-43AB-86B6-598CD58835D8}" srcOrd="0" destOrd="0" presId="urn:microsoft.com/office/officeart/2005/8/layout/hierarchy3"/>
    <dgm:cxn modelId="{1A3ECA19-C82A-4E9B-98A6-C411D194A6C9}" srcId="{095AE5A2-831C-451C-A46F-ECE5CAD176D1}" destId="{EA2561FF-9E95-4E30-8F58-AAD93E28994A}" srcOrd="2" destOrd="0" parTransId="{87B97FA6-DD8F-4FBE-A2EB-04AEDA8A4A32}" sibTransId="{5C02329D-A76F-4CDD-B5E6-D57B8C887F2A}"/>
    <dgm:cxn modelId="{0F80364D-B044-457A-99F7-77738948BBC8}" type="presOf" srcId="{46078A61-ED64-4B03-9905-999B9CB06782}" destId="{6F7CE4F7-AF5F-42D2-8439-BD7C19EB5DD4}" srcOrd="0" destOrd="0" presId="urn:microsoft.com/office/officeart/2005/8/layout/hierarchy3"/>
    <dgm:cxn modelId="{EE91C69A-5E3B-475A-95EF-6D7D5B684365}" type="presOf" srcId="{87B97FA6-DD8F-4FBE-A2EB-04AEDA8A4A32}" destId="{86F01DBA-10EF-44C1-A1FB-56A84B97039C}" srcOrd="0" destOrd="0" presId="urn:microsoft.com/office/officeart/2005/8/layout/hierarchy3"/>
    <dgm:cxn modelId="{02C0C36C-8452-4126-8962-AF729CEE4CEA}" type="presOf" srcId="{095AE5A2-831C-451C-A46F-ECE5CAD176D1}" destId="{10A1A191-F5A3-4F33-AFA9-D8852EC7B4DF}" srcOrd="1" destOrd="0" presId="urn:microsoft.com/office/officeart/2005/8/layout/hierarchy3"/>
    <dgm:cxn modelId="{7F1C3903-5216-48D7-BBD6-0A6AF38E5C1C}" srcId="{C9B1A013-1B62-4425-8F10-FA5967470E50}" destId="{5D7237D6-5A18-464A-8782-9F2DF1498B26}" srcOrd="0" destOrd="0" parTransId="{BF54A502-0448-4BB4-8A4B-3BC903BC03E7}" sibTransId="{B566762F-D5FB-4E6F-BC65-99C0465DA827}"/>
    <dgm:cxn modelId="{EEBE7BF5-410A-4165-B74A-9438591AC3E2}" type="presOf" srcId="{EA2561FF-9E95-4E30-8F58-AAD93E28994A}" destId="{82E8D7FC-B3D5-439A-A371-3FB3368E1B14}" srcOrd="0" destOrd="0" presId="urn:microsoft.com/office/officeart/2005/8/layout/hierarchy3"/>
    <dgm:cxn modelId="{BB168B68-C532-4B0C-9D2E-5DB887FE7EF6}" type="presOf" srcId="{A8C91777-9D27-48B6-9470-CB4175AF14EA}" destId="{4C0A9417-0A9B-493E-876A-9ADC60288D47}" srcOrd="0" destOrd="0" presId="urn:microsoft.com/office/officeart/2005/8/layout/hierarchy3"/>
    <dgm:cxn modelId="{DD652FC9-1938-4C95-803A-EEE2A3F4CFE1}" type="presOf" srcId="{DDDDFC2B-F357-4656-9C23-5E4A3A37B52F}" destId="{CF31C7F8-2266-4BA6-9502-3DCF65408089}" srcOrd="0" destOrd="0" presId="urn:microsoft.com/office/officeart/2005/8/layout/hierarchy3"/>
    <dgm:cxn modelId="{D9914CB0-82CF-41CF-9B02-768009D67E60}" srcId="{095AE5A2-831C-451C-A46F-ECE5CAD176D1}" destId="{1C4AE49E-DD04-47D6-B3C9-4E41BA319221}" srcOrd="0" destOrd="0" parTransId="{BB8FAE1B-B31E-45F4-B814-0102B3FAFA38}" sibTransId="{51D411E4-E76E-4280-9EA0-7706CB384D21}"/>
    <dgm:cxn modelId="{A72075FF-2F07-49A0-8623-495603E7AA6A}" type="presOf" srcId="{49FE8947-E96C-4B15-B2E0-5BD9BE7853EA}" destId="{5F0C39ED-13C8-4751-B970-9D6F3D1426F1}" srcOrd="0" destOrd="0" presId="urn:microsoft.com/office/officeart/2005/8/layout/hierarchy3"/>
    <dgm:cxn modelId="{19C0B136-E021-42AF-8C34-DDA0042FAA8B}" type="presOf" srcId="{095AE5A2-831C-451C-A46F-ECE5CAD176D1}" destId="{822AA754-C67B-496C-9D80-FEB19DBF4F8F}" srcOrd="0" destOrd="0" presId="urn:microsoft.com/office/officeart/2005/8/layout/hierarchy3"/>
    <dgm:cxn modelId="{4909A5D0-E2A9-4AE3-98C4-B4A6A0A02184}" type="presOf" srcId="{93FB83C7-C8DD-4A2D-BFE3-889B3C7A1FEC}" destId="{59F3F440-97BB-41EB-8C06-CD1CE2698FBC}" srcOrd="0" destOrd="0" presId="urn:microsoft.com/office/officeart/2005/8/layout/hierarchy3"/>
    <dgm:cxn modelId="{55140287-8EFF-4353-85AC-E3A74C9AC96A}" srcId="{095AE5A2-831C-451C-A46F-ECE5CAD176D1}" destId="{0A155F84-45F3-4513-AE76-50BB4E8C79F2}" srcOrd="1" destOrd="0" parTransId="{091C9722-DBC7-4A35-BCD7-CE24E7BDB1A5}" sibTransId="{712C027D-499F-4D1E-81AF-4431BC8579D9}"/>
    <dgm:cxn modelId="{4D7BD335-11C4-4285-923A-F30089B75F61}" type="presOf" srcId="{1C4AE49E-DD04-47D6-B3C9-4E41BA319221}" destId="{D54104CA-772D-4686-81D0-CB9F3BE15293}" srcOrd="0" destOrd="0" presId="urn:microsoft.com/office/officeart/2005/8/layout/hierarchy3"/>
    <dgm:cxn modelId="{D6D7A430-8D9D-4082-B0D9-84A5D7FD66DE}" srcId="{C9B1A013-1B62-4425-8F10-FA5967470E50}" destId="{04A39436-16F5-4434-BADE-48D8FB913A71}" srcOrd="3" destOrd="0" parTransId="{49FE8947-E96C-4B15-B2E0-5BD9BE7853EA}" sibTransId="{7918F025-8E33-4D1A-975D-F663705705E2}"/>
    <dgm:cxn modelId="{8837AD65-3CA4-4954-B6DB-F7B38FE5AE6F}" type="presOf" srcId="{6D47BB31-59F8-4011-9870-EABA535F571E}" destId="{BEB351FC-3414-4BC7-8B0A-E05DC4EE9FD2}" srcOrd="0" destOrd="0" presId="urn:microsoft.com/office/officeart/2005/8/layout/hierarchy3"/>
    <dgm:cxn modelId="{D7CC67F4-40F1-424B-9C58-7BC1BC4FF9DB}" type="presOf" srcId="{5D7237D6-5A18-464A-8782-9F2DF1498B26}" destId="{7860944A-8CAD-4F6A-9C77-4B9316694AE9}" srcOrd="0" destOrd="0" presId="urn:microsoft.com/office/officeart/2005/8/layout/hierarchy3"/>
    <dgm:cxn modelId="{4C33BE45-3942-4BBB-9F1C-E4A9F966D0B3}" type="presOf" srcId="{7007E4B1-7D8F-4993-A030-3CDAB0571D2F}" destId="{44145FC9-E970-464E-A65E-18AC0B0CFA63}" srcOrd="0" destOrd="0" presId="urn:microsoft.com/office/officeart/2005/8/layout/hierarchy3"/>
    <dgm:cxn modelId="{19714F71-7BDB-4D8D-B501-A64A883B4765}" type="presOf" srcId="{04A39436-16F5-4434-BADE-48D8FB913A71}" destId="{CD4015F7-4457-4E9A-B680-38412548A845}" srcOrd="0" destOrd="0" presId="urn:microsoft.com/office/officeart/2005/8/layout/hierarchy3"/>
    <dgm:cxn modelId="{F68157F6-2961-483C-89E0-591331BAF5B1}" type="presOf" srcId="{43AE8775-9731-492F-B8DE-B505D4280380}" destId="{96BB3BA7-9B62-4F65-9B60-F21718B2D8DA}" srcOrd="1" destOrd="0" presId="urn:microsoft.com/office/officeart/2005/8/layout/hierarchy3"/>
    <dgm:cxn modelId="{1EDB1B5A-2B56-4DFE-A2B9-F29CE25C6783}" type="presOf" srcId="{16EFCF57-C49C-4374-A644-72207B1E2407}" destId="{9B52757D-5ACE-47AA-AFD5-311F4387F2F1}" srcOrd="0" destOrd="0" presId="urn:microsoft.com/office/officeart/2005/8/layout/hierarchy3"/>
    <dgm:cxn modelId="{C510B20C-0C11-4FB7-8F8E-43B47358E3C9}" type="presParOf" srcId="{BEB351FC-3414-4BC7-8B0A-E05DC4EE9FD2}" destId="{C162B014-B20E-455A-8269-DF146053BB37}" srcOrd="0" destOrd="0" presId="urn:microsoft.com/office/officeart/2005/8/layout/hierarchy3"/>
    <dgm:cxn modelId="{E2E221F7-07FB-4BD8-B310-3E1D7C33B0D6}" type="presParOf" srcId="{C162B014-B20E-455A-8269-DF146053BB37}" destId="{D7C28241-DF50-4FA3-999A-AD0D148CCE9A}" srcOrd="0" destOrd="0" presId="urn:microsoft.com/office/officeart/2005/8/layout/hierarchy3"/>
    <dgm:cxn modelId="{376C7C9E-F31E-4A3A-B4A9-437E3A8DE33F}" type="presParOf" srcId="{D7C28241-DF50-4FA3-999A-AD0D148CCE9A}" destId="{BCD99B3E-EF68-48A4-A970-DCA265D1A1B6}" srcOrd="0" destOrd="0" presId="urn:microsoft.com/office/officeart/2005/8/layout/hierarchy3"/>
    <dgm:cxn modelId="{873BD9AA-3F20-431D-8BFB-912157E72854}" type="presParOf" srcId="{D7C28241-DF50-4FA3-999A-AD0D148CCE9A}" destId="{96BB3BA7-9B62-4F65-9B60-F21718B2D8DA}" srcOrd="1" destOrd="0" presId="urn:microsoft.com/office/officeart/2005/8/layout/hierarchy3"/>
    <dgm:cxn modelId="{6535D046-821A-4CA6-9A17-0B6CB0DC3752}" type="presParOf" srcId="{C162B014-B20E-455A-8269-DF146053BB37}" destId="{1F728717-DC3D-4588-AFE7-11F3D0AD87EB}" srcOrd="1" destOrd="0" presId="urn:microsoft.com/office/officeart/2005/8/layout/hierarchy3"/>
    <dgm:cxn modelId="{9A6A2FB0-EEE6-47C5-9E4A-E826502FEBB1}" type="presParOf" srcId="{1F728717-DC3D-4588-AFE7-11F3D0AD87EB}" destId="{42A2258C-2D4F-4AB2-9BC0-D44B02341C5F}" srcOrd="0" destOrd="0" presId="urn:microsoft.com/office/officeart/2005/8/layout/hierarchy3"/>
    <dgm:cxn modelId="{5F984467-079D-4409-BDE2-DF68DF40D0E7}" type="presParOf" srcId="{1F728717-DC3D-4588-AFE7-11F3D0AD87EB}" destId="{F2F6AA0A-2AF3-4C58-ADF3-9FF1A742A816}" srcOrd="1" destOrd="0" presId="urn:microsoft.com/office/officeart/2005/8/layout/hierarchy3"/>
    <dgm:cxn modelId="{21CDB5A8-34CA-4FA0-8985-19860D72393C}" type="presParOf" srcId="{1F728717-DC3D-4588-AFE7-11F3D0AD87EB}" destId="{44145FC9-E970-464E-A65E-18AC0B0CFA63}" srcOrd="2" destOrd="0" presId="urn:microsoft.com/office/officeart/2005/8/layout/hierarchy3"/>
    <dgm:cxn modelId="{1266898D-F77D-49D6-BA5F-DF251C98218D}" type="presParOf" srcId="{1F728717-DC3D-4588-AFE7-11F3D0AD87EB}" destId="{38ED79FA-EB31-4EF9-B820-E25F257558C1}" srcOrd="3" destOrd="0" presId="urn:microsoft.com/office/officeart/2005/8/layout/hierarchy3"/>
    <dgm:cxn modelId="{4AB10840-2AA0-492B-B62A-912CC9F8215F}" type="presParOf" srcId="{1F728717-DC3D-4588-AFE7-11F3D0AD87EB}" destId="{91A6E4DB-D390-45F7-9BB1-E5F69ABFFA32}" srcOrd="4" destOrd="0" presId="urn:microsoft.com/office/officeart/2005/8/layout/hierarchy3"/>
    <dgm:cxn modelId="{B33F174C-CD9C-4BC6-80C5-47B8DC8A0088}" type="presParOf" srcId="{1F728717-DC3D-4588-AFE7-11F3D0AD87EB}" destId="{C810A1CE-DEA2-44D0-AD1D-41A25C9FD728}" srcOrd="5" destOrd="0" presId="urn:microsoft.com/office/officeart/2005/8/layout/hierarchy3"/>
    <dgm:cxn modelId="{E38BAE15-7E75-4C09-A9D6-678A613737A2}" type="presParOf" srcId="{BEB351FC-3414-4BC7-8B0A-E05DC4EE9FD2}" destId="{47C8490E-3122-4BDF-941E-C694A0706221}" srcOrd="1" destOrd="0" presId="urn:microsoft.com/office/officeart/2005/8/layout/hierarchy3"/>
    <dgm:cxn modelId="{35D52998-E7DF-4317-AC7F-07FF336E72BF}" type="presParOf" srcId="{47C8490E-3122-4BDF-941E-C694A0706221}" destId="{A6C7B44A-9CE5-4E47-8210-4E80EAF01242}" srcOrd="0" destOrd="0" presId="urn:microsoft.com/office/officeart/2005/8/layout/hierarchy3"/>
    <dgm:cxn modelId="{F52489B0-C184-4D5F-87D0-3C3CC7CE5A88}" type="presParOf" srcId="{A6C7B44A-9CE5-4E47-8210-4E80EAF01242}" destId="{81316FC9-6E11-4552-B961-1C92AD065C00}" srcOrd="0" destOrd="0" presId="urn:microsoft.com/office/officeart/2005/8/layout/hierarchy3"/>
    <dgm:cxn modelId="{44126D46-F217-45F2-AA08-8F8F47531979}" type="presParOf" srcId="{A6C7B44A-9CE5-4E47-8210-4E80EAF01242}" destId="{FF1AEC42-14BE-428A-AA40-53173CBDB1FE}" srcOrd="1" destOrd="0" presId="urn:microsoft.com/office/officeart/2005/8/layout/hierarchy3"/>
    <dgm:cxn modelId="{08807AC9-CA6E-4DFE-8C82-348ED404EC42}" type="presParOf" srcId="{47C8490E-3122-4BDF-941E-C694A0706221}" destId="{EF383D89-35FA-441D-8ECA-33D35FE30DD6}" srcOrd="1" destOrd="0" presId="urn:microsoft.com/office/officeart/2005/8/layout/hierarchy3"/>
    <dgm:cxn modelId="{9B13DCA1-7A3C-4959-9C05-59A71F77D076}" type="presParOf" srcId="{EF383D89-35FA-441D-8ECA-33D35FE30DD6}" destId="{9F800315-13BC-42D6-B2D9-756325432F6F}" srcOrd="0" destOrd="0" presId="urn:microsoft.com/office/officeart/2005/8/layout/hierarchy3"/>
    <dgm:cxn modelId="{2C0E44FB-E39A-4C92-90AD-ED07F40E4859}" type="presParOf" srcId="{EF383D89-35FA-441D-8ECA-33D35FE30DD6}" destId="{9B52757D-5ACE-47AA-AFD5-311F4387F2F1}" srcOrd="1" destOrd="0" presId="urn:microsoft.com/office/officeart/2005/8/layout/hierarchy3"/>
    <dgm:cxn modelId="{80E9EBA5-BE4E-49F8-B06A-C273002B424D}" type="presParOf" srcId="{EF383D89-35FA-441D-8ECA-33D35FE30DD6}" destId="{CF31C7F8-2266-4BA6-9502-3DCF65408089}" srcOrd="2" destOrd="0" presId="urn:microsoft.com/office/officeart/2005/8/layout/hierarchy3"/>
    <dgm:cxn modelId="{BD285492-A16C-4A8F-8BDF-5417D8BC5B28}" type="presParOf" srcId="{EF383D89-35FA-441D-8ECA-33D35FE30DD6}" destId="{2ECE125D-6ED0-4D35-BA8D-4FB5309D0961}" srcOrd="3" destOrd="0" presId="urn:microsoft.com/office/officeart/2005/8/layout/hierarchy3"/>
    <dgm:cxn modelId="{5302E552-F0F5-4087-995F-8903645103DA}" type="presParOf" srcId="{BEB351FC-3414-4BC7-8B0A-E05DC4EE9FD2}" destId="{6E2F1089-CFEF-4D9D-8E44-1918AE8FFFB9}" srcOrd="2" destOrd="0" presId="urn:microsoft.com/office/officeart/2005/8/layout/hierarchy3"/>
    <dgm:cxn modelId="{D0C81337-DED2-4CE6-8ABF-22CDB482FB4F}" type="presParOf" srcId="{6E2F1089-CFEF-4D9D-8E44-1918AE8FFFB9}" destId="{EBB3BE9E-D2C1-4EFF-BE4C-118693502597}" srcOrd="0" destOrd="0" presId="urn:microsoft.com/office/officeart/2005/8/layout/hierarchy3"/>
    <dgm:cxn modelId="{C7CFA6FA-3E66-4971-BCCB-23C50DE00CBE}" type="presParOf" srcId="{EBB3BE9E-D2C1-4EFF-BE4C-118693502597}" destId="{35EFCD23-CA5A-4DC8-9FC5-EF54F80F49C6}" srcOrd="0" destOrd="0" presId="urn:microsoft.com/office/officeart/2005/8/layout/hierarchy3"/>
    <dgm:cxn modelId="{2389832A-73B5-4863-9840-EE1488E0920B}" type="presParOf" srcId="{EBB3BE9E-D2C1-4EFF-BE4C-118693502597}" destId="{6D9AD6E2-DB9D-4109-8088-BB8EA67183BB}" srcOrd="1" destOrd="0" presId="urn:microsoft.com/office/officeart/2005/8/layout/hierarchy3"/>
    <dgm:cxn modelId="{8158D5D4-BA15-4E47-B605-B74ABB2E35F9}" type="presParOf" srcId="{6E2F1089-CFEF-4D9D-8E44-1918AE8FFFB9}" destId="{9754EDE5-72BD-42CC-8055-2442B1366612}" srcOrd="1" destOrd="0" presId="urn:microsoft.com/office/officeart/2005/8/layout/hierarchy3"/>
    <dgm:cxn modelId="{05D7ED11-9AFD-4638-BD15-FDFD85E21880}" type="presParOf" srcId="{9754EDE5-72BD-42CC-8055-2442B1366612}" destId="{9CE31D02-E28C-4DB5-A0DA-368660131CFE}" srcOrd="0" destOrd="0" presId="urn:microsoft.com/office/officeart/2005/8/layout/hierarchy3"/>
    <dgm:cxn modelId="{E441A54E-F6DF-48A2-B527-B5CD012699BB}" type="presParOf" srcId="{9754EDE5-72BD-42CC-8055-2442B1366612}" destId="{59F3F440-97BB-41EB-8C06-CD1CE2698FBC}" srcOrd="1" destOrd="0" presId="urn:microsoft.com/office/officeart/2005/8/layout/hierarchy3"/>
    <dgm:cxn modelId="{A30E77E4-B84E-4FAB-829C-71402B6F7DC7}" type="presParOf" srcId="{9754EDE5-72BD-42CC-8055-2442B1366612}" destId="{662D526E-D4B2-491D-BA3B-FB5ACBF3BC0B}" srcOrd="2" destOrd="0" presId="urn:microsoft.com/office/officeart/2005/8/layout/hierarchy3"/>
    <dgm:cxn modelId="{C5D65160-6055-4AD9-9421-190EFA5F92C0}" type="presParOf" srcId="{9754EDE5-72BD-42CC-8055-2442B1366612}" destId="{6F7CE4F7-AF5F-42D2-8439-BD7C19EB5DD4}" srcOrd="3" destOrd="0" presId="urn:microsoft.com/office/officeart/2005/8/layout/hierarchy3"/>
    <dgm:cxn modelId="{D5745CEA-E62E-4C5E-82C9-783449729D6E}" type="presParOf" srcId="{9754EDE5-72BD-42CC-8055-2442B1366612}" destId="{4C0A9417-0A9B-493E-876A-9ADC60288D47}" srcOrd="4" destOrd="0" presId="urn:microsoft.com/office/officeart/2005/8/layout/hierarchy3"/>
    <dgm:cxn modelId="{BA28D044-C172-4741-8CB1-1C6B1FFDF4E4}" type="presParOf" srcId="{9754EDE5-72BD-42CC-8055-2442B1366612}" destId="{66A7731F-965B-4960-B143-359D50077E4F}" srcOrd="5" destOrd="0" presId="urn:microsoft.com/office/officeart/2005/8/layout/hierarchy3"/>
    <dgm:cxn modelId="{57F40E96-E347-4FAF-9EE9-7BDFF510A794}" type="presParOf" srcId="{BEB351FC-3414-4BC7-8B0A-E05DC4EE9FD2}" destId="{51E15DEF-D810-4DB6-AD1E-0BF075F635AC}" srcOrd="3" destOrd="0" presId="urn:microsoft.com/office/officeart/2005/8/layout/hierarchy3"/>
    <dgm:cxn modelId="{6A3AEEDF-1D43-4D20-ACCE-E8EA4243C3B5}" type="presParOf" srcId="{51E15DEF-D810-4DB6-AD1E-0BF075F635AC}" destId="{228A9640-00C2-4FE1-929B-A22A3B37AA3A}" srcOrd="0" destOrd="0" presId="urn:microsoft.com/office/officeart/2005/8/layout/hierarchy3"/>
    <dgm:cxn modelId="{D16FADB4-472D-413D-86AE-559E4DA694D3}" type="presParOf" srcId="{228A9640-00C2-4FE1-929B-A22A3B37AA3A}" destId="{799F9096-E8E7-459B-BB3F-55BF9485A438}" srcOrd="0" destOrd="0" presId="urn:microsoft.com/office/officeart/2005/8/layout/hierarchy3"/>
    <dgm:cxn modelId="{CF92EA41-0067-4DA9-892F-CBF480272EDB}" type="presParOf" srcId="{228A9640-00C2-4FE1-929B-A22A3B37AA3A}" destId="{10D06962-32F5-448B-A5CF-43577E0E7F52}" srcOrd="1" destOrd="0" presId="urn:microsoft.com/office/officeart/2005/8/layout/hierarchy3"/>
    <dgm:cxn modelId="{528FD4EA-9AE3-4A4C-9BBC-74206A22FC51}" type="presParOf" srcId="{51E15DEF-D810-4DB6-AD1E-0BF075F635AC}" destId="{7B1CC567-CC3D-4344-B500-EB63328B984C}" srcOrd="1" destOrd="0" presId="urn:microsoft.com/office/officeart/2005/8/layout/hierarchy3"/>
    <dgm:cxn modelId="{6746A763-76C7-4D1A-8371-F8B1E0DC32C3}" type="presParOf" srcId="{7B1CC567-CC3D-4344-B500-EB63328B984C}" destId="{6C35208E-42C2-46A4-AEDB-22D825AC22BD}" srcOrd="0" destOrd="0" presId="urn:microsoft.com/office/officeart/2005/8/layout/hierarchy3"/>
    <dgm:cxn modelId="{C923DC3E-D482-4AFE-9C8C-3030375C75CD}" type="presParOf" srcId="{7B1CC567-CC3D-4344-B500-EB63328B984C}" destId="{7860944A-8CAD-4F6A-9C77-4B9316694AE9}" srcOrd="1" destOrd="0" presId="urn:microsoft.com/office/officeart/2005/8/layout/hierarchy3"/>
    <dgm:cxn modelId="{B9345152-7AE8-413C-8D26-28A344BFCC72}" type="presParOf" srcId="{7B1CC567-CC3D-4344-B500-EB63328B984C}" destId="{8C4CC8C7-CFD7-4F34-9E40-E1F8796B2A47}" srcOrd="2" destOrd="0" presId="urn:microsoft.com/office/officeart/2005/8/layout/hierarchy3"/>
    <dgm:cxn modelId="{62390C88-E344-4255-A72E-857392E30F1C}" type="presParOf" srcId="{7B1CC567-CC3D-4344-B500-EB63328B984C}" destId="{A0432517-C20C-495E-A8B6-F719E3C5AAD9}" srcOrd="3" destOrd="0" presId="urn:microsoft.com/office/officeart/2005/8/layout/hierarchy3"/>
    <dgm:cxn modelId="{99B9CE87-79EB-4E80-AB59-C91B2C6667CF}" type="presParOf" srcId="{7B1CC567-CC3D-4344-B500-EB63328B984C}" destId="{54608AE9-0795-4ABD-B56B-1E1D5F4D5609}" srcOrd="4" destOrd="0" presId="urn:microsoft.com/office/officeart/2005/8/layout/hierarchy3"/>
    <dgm:cxn modelId="{AB073C0D-6CBC-44E5-A74D-0C234C6A4F23}" type="presParOf" srcId="{7B1CC567-CC3D-4344-B500-EB63328B984C}" destId="{EE0CAA56-C086-43AB-86B6-598CD58835D8}" srcOrd="5" destOrd="0" presId="urn:microsoft.com/office/officeart/2005/8/layout/hierarchy3"/>
    <dgm:cxn modelId="{9090962E-C4C5-49FC-9372-F343A571BBE8}" type="presParOf" srcId="{7B1CC567-CC3D-4344-B500-EB63328B984C}" destId="{5F0C39ED-13C8-4751-B970-9D6F3D1426F1}" srcOrd="6" destOrd="0" presId="urn:microsoft.com/office/officeart/2005/8/layout/hierarchy3"/>
    <dgm:cxn modelId="{570C252B-12BC-488C-9BAD-22F321C6E08A}" type="presParOf" srcId="{7B1CC567-CC3D-4344-B500-EB63328B984C}" destId="{CD4015F7-4457-4E9A-B680-38412548A845}" srcOrd="7" destOrd="0" presId="urn:microsoft.com/office/officeart/2005/8/layout/hierarchy3"/>
    <dgm:cxn modelId="{1787B848-064E-482C-B402-DF5684626134}" type="presParOf" srcId="{BEB351FC-3414-4BC7-8B0A-E05DC4EE9FD2}" destId="{031DEF6B-28C2-4CD9-B441-4F048E8DF0DF}" srcOrd="4" destOrd="0" presId="urn:microsoft.com/office/officeart/2005/8/layout/hierarchy3"/>
    <dgm:cxn modelId="{7536E1B5-85C7-4197-8DBF-4112B00A3329}" type="presParOf" srcId="{031DEF6B-28C2-4CD9-B441-4F048E8DF0DF}" destId="{9C4EFBC9-C4C5-482D-A8B2-C285F96DD53E}" srcOrd="0" destOrd="0" presId="urn:microsoft.com/office/officeart/2005/8/layout/hierarchy3"/>
    <dgm:cxn modelId="{55643515-E486-4C40-A55E-032B3A4E1787}" type="presParOf" srcId="{9C4EFBC9-C4C5-482D-A8B2-C285F96DD53E}" destId="{822AA754-C67B-496C-9D80-FEB19DBF4F8F}" srcOrd="0" destOrd="0" presId="urn:microsoft.com/office/officeart/2005/8/layout/hierarchy3"/>
    <dgm:cxn modelId="{4DD9CE1A-0851-4D75-86C1-465FA01AFBAA}" type="presParOf" srcId="{9C4EFBC9-C4C5-482D-A8B2-C285F96DD53E}" destId="{10A1A191-F5A3-4F33-AFA9-D8852EC7B4DF}" srcOrd="1" destOrd="0" presId="urn:microsoft.com/office/officeart/2005/8/layout/hierarchy3"/>
    <dgm:cxn modelId="{7521512E-4581-47DC-907C-C2DFA3F4891F}" type="presParOf" srcId="{031DEF6B-28C2-4CD9-B441-4F048E8DF0DF}" destId="{9848BB00-A4A8-419E-AC79-4852FADEDF79}" srcOrd="1" destOrd="0" presId="urn:microsoft.com/office/officeart/2005/8/layout/hierarchy3"/>
    <dgm:cxn modelId="{9810C38C-60F9-42E2-8A26-452194E4D52D}" type="presParOf" srcId="{9848BB00-A4A8-419E-AC79-4852FADEDF79}" destId="{029B1F15-633C-4418-B6CA-8159F81A3397}" srcOrd="0" destOrd="0" presId="urn:microsoft.com/office/officeart/2005/8/layout/hierarchy3"/>
    <dgm:cxn modelId="{B98AEDA9-DA07-4491-9FB7-B0ACB27FBB6B}" type="presParOf" srcId="{9848BB00-A4A8-419E-AC79-4852FADEDF79}" destId="{D54104CA-772D-4686-81D0-CB9F3BE15293}" srcOrd="1" destOrd="0" presId="urn:microsoft.com/office/officeart/2005/8/layout/hierarchy3"/>
    <dgm:cxn modelId="{2B0E2F98-DE6C-42FB-B31D-07CFCDD0797D}" type="presParOf" srcId="{9848BB00-A4A8-419E-AC79-4852FADEDF79}" destId="{DB51961C-0F6B-48EA-9012-7B1E6DD853CF}" srcOrd="2" destOrd="0" presId="urn:microsoft.com/office/officeart/2005/8/layout/hierarchy3"/>
    <dgm:cxn modelId="{642903BF-1346-46E1-989C-788184C29DF1}" type="presParOf" srcId="{9848BB00-A4A8-419E-AC79-4852FADEDF79}" destId="{4DC5D003-CA4A-497D-A8A5-386460F61C98}" srcOrd="3" destOrd="0" presId="urn:microsoft.com/office/officeart/2005/8/layout/hierarchy3"/>
    <dgm:cxn modelId="{C8DF9861-41FB-4CB0-AA28-E2CBF0D3EA6C}" type="presParOf" srcId="{9848BB00-A4A8-419E-AC79-4852FADEDF79}" destId="{86F01DBA-10EF-44C1-A1FB-56A84B97039C}" srcOrd="4" destOrd="0" presId="urn:microsoft.com/office/officeart/2005/8/layout/hierarchy3"/>
    <dgm:cxn modelId="{7D9869B6-A9CB-4C63-B2D8-3B9D4780E849}" type="presParOf" srcId="{9848BB00-A4A8-419E-AC79-4852FADEDF79}" destId="{82E8D7FC-B3D5-439A-A371-3FB3368E1B1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217C14-CEAF-4DB9-8C53-69406E11485C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BE4DA6-9202-4A6B-A9B9-0908C1C0CFCD}">
      <dgm:prSet phldrT="[Text]" custT="1"/>
      <dgm:spPr/>
      <dgm:t>
        <a:bodyPr/>
        <a:lstStyle/>
        <a:p>
          <a:r>
            <a:rPr lang="en-US" sz="1100" dirty="0" err="1"/>
            <a:t>Kewenangan</a:t>
          </a:r>
          <a:endParaRPr lang="en-US" sz="1100" dirty="0"/>
        </a:p>
      </dgm:t>
    </dgm:pt>
    <dgm:pt modelId="{4490CAF3-5693-4D7B-8B6B-1A338821337C}" type="parTrans" cxnId="{751152FB-9C96-4DD5-BCE5-8B0F0016C42C}">
      <dgm:prSet/>
      <dgm:spPr/>
      <dgm:t>
        <a:bodyPr/>
        <a:lstStyle/>
        <a:p>
          <a:endParaRPr lang="en-US" sz="1400"/>
        </a:p>
      </dgm:t>
    </dgm:pt>
    <dgm:pt modelId="{E8B90558-6BB9-42EA-88A3-341142F09A85}" type="sibTrans" cxnId="{751152FB-9C96-4DD5-BCE5-8B0F0016C42C}">
      <dgm:prSet/>
      <dgm:spPr/>
      <dgm:t>
        <a:bodyPr/>
        <a:lstStyle/>
        <a:p>
          <a:endParaRPr lang="en-US" sz="1400"/>
        </a:p>
      </dgm:t>
    </dgm:pt>
    <dgm:pt modelId="{BA9A3B91-DF4A-44B2-B318-30357A4D0BBB}">
      <dgm:prSet phldrT="[Text]" custT="1"/>
      <dgm:spPr/>
      <dgm:t>
        <a:bodyPr/>
        <a:lstStyle/>
        <a:p>
          <a:r>
            <a:rPr lang="en-US" sz="1100" dirty="0" err="1"/>
            <a:t>Potensi</a:t>
          </a:r>
          <a:r>
            <a:rPr lang="en-US" sz="1100" dirty="0"/>
            <a:t> </a:t>
          </a:r>
          <a:r>
            <a:rPr lang="en-US" sz="1100" dirty="0" err="1"/>
            <a:t>Tidak</a:t>
          </a:r>
          <a:r>
            <a:rPr lang="en-US" sz="1100" dirty="0"/>
            <a:t> </a:t>
          </a:r>
          <a:r>
            <a:rPr lang="en-US" sz="1100" dirty="0" err="1"/>
            <a:t>Harmonisnya</a:t>
          </a:r>
          <a:r>
            <a:rPr lang="en-US" sz="1100" dirty="0"/>
            <a:t> </a:t>
          </a:r>
          <a:r>
            <a:rPr lang="en-US" sz="1100" dirty="0" err="1"/>
            <a:t>Pengaturan</a:t>
          </a:r>
          <a:r>
            <a:rPr lang="en-US" sz="1100" dirty="0"/>
            <a:t> </a:t>
          </a:r>
          <a:r>
            <a:rPr lang="en-US" sz="1100" dirty="0" err="1"/>
            <a:t>Perencanaan</a:t>
          </a:r>
          <a:r>
            <a:rPr lang="en-US" sz="1100" dirty="0"/>
            <a:t> </a:t>
          </a:r>
          <a:r>
            <a:rPr lang="en-US" sz="1100" dirty="0" err="1"/>
            <a:t>Sumber</a:t>
          </a:r>
          <a:r>
            <a:rPr lang="en-US" sz="1100" dirty="0"/>
            <a:t> </a:t>
          </a:r>
          <a:r>
            <a:rPr lang="en-US" sz="1100" dirty="0" err="1"/>
            <a:t>Daya</a:t>
          </a:r>
          <a:r>
            <a:rPr lang="en-US" sz="1100" dirty="0"/>
            <a:t> </a:t>
          </a:r>
          <a:r>
            <a:rPr lang="en-US" sz="1100" dirty="0" err="1"/>
            <a:t>Alam</a:t>
          </a:r>
          <a:r>
            <a:rPr lang="en-US" sz="1100" dirty="0"/>
            <a:t>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Lingkungan</a:t>
          </a:r>
          <a:r>
            <a:rPr lang="en-US" sz="1100" dirty="0"/>
            <a:t> </a:t>
          </a:r>
          <a:r>
            <a:rPr lang="en-US" sz="1100" dirty="0" err="1"/>
            <a:t>Hidup</a:t>
          </a:r>
          <a:endParaRPr lang="en-US" sz="1100" dirty="0"/>
        </a:p>
      </dgm:t>
    </dgm:pt>
    <dgm:pt modelId="{F71CC425-32D1-4FB3-8913-577A3BFC055D}" type="parTrans" cxnId="{67B54250-F985-469F-807D-EC2F0BF7BBC5}">
      <dgm:prSet/>
      <dgm:spPr/>
      <dgm:t>
        <a:bodyPr/>
        <a:lstStyle/>
        <a:p>
          <a:endParaRPr lang="en-US" sz="1100"/>
        </a:p>
      </dgm:t>
    </dgm:pt>
    <dgm:pt modelId="{9811CA64-98F0-41F1-B1C3-650322F0A931}" type="sibTrans" cxnId="{67B54250-F985-469F-807D-EC2F0BF7BBC5}">
      <dgm:prSet/>
      <dgm:spPr/>
      <dgm:t>
        <a:bodyPr/>
        <a:lstStyle/>
        <a:p>
          <a:endParaRPr lang="en-US" sz="1400"/>
        </a:p>
      </dgm:t>
    </dgm:pt>
    <dgm:pt modelId="{68479B5B-18CA-429D-A51E-2103D56F007F}">
      <dgm:prSet phldrT="[Text]" custT="1"/>
      <dgm:spPr/>
      <dgm:t>
        <a:bodyPr/>
        <a:lstStyle/>
        <a:p>
          <a:r>
            <a:rPr lang="sv-SE" sz="1100" dirty="0"/>
            <a:t>Potensi Tidak Harmonisnya Pengaturan  Antara Perencanaan dan Pemanfaatan Sumber Daya Alam</a:t>
          </a:r>
          <a:endParaRPr lang="en-US" sz="1100" dirty="0"/>
        </a:p>
      </dgm:t>
    </dgm:pt>
    <dgm:pt modelId="{9DE2CA09-244D-4C35-800E-73EDBC3F7530}" type="parTrans" cxnId="{9249EEA7-5144-47D3-8360-F8C278620016}">
      <dgm:prSet/>
      <dgm:spPr/>
      <dgm:t>
        <a:bodyPr/>
        <a:lstStyle/>
        <a:p>
          <a:endParaRPr lang="en-US" sz="1100"/>
        </a:p>
      </dgm:t>
    </dgm:pt>
    <dgm:pt modelId="{B8BF07C2-3D04-4C0E-902A-D452F0415F77}" type="sibTrans" cxnId="{9249EEA7-5144-47D3-8360-F8C278620016}">
      <dgm:prSet/>
      <dgm:spPr/>
      <dgm:t>
        <a:bodyPr/>
        <a:lstStyle/>
        <a:p>
          <a:endParaRPr lang="en-US" sz="1400"/>
        </a:p>
      </dgm:t>
    </dgm:pt>
    <dgm:pt modelId="{3783E1ED-01ED-463C-8A74-1FC72B5D86FE}">
      <dgm:prSet phldrT="[Text]" custT="1"/>
      <dgm:spPr/>
      <dgm:t>
        <a:bodyPr/>
        <a:lstStyle/>
        <a:p>
          <a:r>
            <a:rPr lang="en-US" sz="1100" dirty="0" err="1"/>
            <a:t>Hak</a:t>
          </a:r>
          <a:r>
            <a:rPr lang="en-US" sz="1100" dirty="0"/>
            <a:t>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Kewajiban</a:t>
          </a:r>
          <a:endParaRPr lang="en-US" sz="1100" dirty="0"/>
        </a:p>
      </dgm:t>
    </dgm:pt>
    <dgm:pt modelId="{1EE05D56-1707-4094-A5A5-4D87C0297FE5}" type="parTrans" cxnId="{74B01637-3423-4376-A2AE-200A1BB00040}">
      <dgm:prSet/>
      <dgm:spPr/>
      <dgm:t>
        <a:bodyPr/>
        <a:lstStyle/>
        <a:p>
          <a:endParaRPr lang="en-US" sz="1400"/>
        </a:p>
      </dgm:t>
    </dgm:pt>
    <dgm:pt modelId="{78A8E2B4-15FA-4564-A151-39398455C06C}" type="sibTrans" cxnId="{74B01637-3423-4376-A2AE-200A1BB00040}">
      <dgm:prSet/>
      <dgm:spPr/>
      <dgm:t>
        <a:bodyPr/>
        <a:lstStyle/>
        <a:p>
          <a:endParaRPr lang="en-US" sz="1400"/>
        </a:p>
      </dgm:t>
    </dgm:pt>
    <dgm:pt modelId="{A1CFBD67-66FC-4630-8181-2D3E132DD455}">
      <dgm:prSet phldrT="[Text]" custT="1"/>
      <dgm:spPr/>
      <dgm:t>
        <a:bodyPr/>
        <a:lstStyle/>
        <a:p>
          <a:r>
            <a:rPr lang="en-US" sz="1100" dirty="0" err="1"/>
            <a:t>Potensi</a:t>
          </a:r>
          <a:r>
            <a:rPr lang="en-US" sz="1100" dirty="0"/>
            <a:t> </a:t>
          </a:r>
          <a:r>
            <a:rPr lang="en-US" sz="1100" dirty="0" err="1"/>
            <a:t>Tidak</a:t>
          </a:r>
          <a:r>
            <a:rPr lang="en-US" sz="1100" dirty="0"/>
            <a:t> </a:t>
          </a:r>
          <a:r>
            <a:rPr lang="en-US" sz="1100" dirty="0" err="1"/>
            <a:t>Harmonisnya</a:t>
          </a:r>
          <a:r>
            <a:rPr lang="en-US" sz="1100" dirty="0"/>
            <a:t> </a:t>
          </a:r>
          <a:r>
            <a:rPr lang="en-US" sz="1100" dirty="0" err="1"/>
            <a:t>Perlindungan</a:t>
          </a:r>
          <a:r>
            <a:rPr lang="en-US" sz="1100" dirty="0"/>
            <a:t> </a:t>
          </a:r>
          <a:r>
            <a:rPr lang="en-US" sz="1100" dirty="0" err="1"/>
            <a:t>Hak</a:t>
          </a:r>
          <a:r>
            <a:rPr lang="en-US" sz="1100" dirty="0"/>
            <a:t> </a:t>
          </a:r>
          <a:r>
            <a:rPr lang="en-US" sz="1100" dirty="0" err="1"/>
            <a:t>Mendapatkan</a:t>
          </a:r>
          <a:r>
            <a:rPr lang="en-US" sz="1100" dirty="0"/>
            <a:t> Informasi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Partisipasi</a:t>
          </a:r>
          <a:r>
            <a:rPr lang="en-US" sz="1100" dirty="0"/>
            <a:t> </a:t>
          </a:r>
        </a:p>
      </dgm:t>
    </dgm:pt>
    <dgm:pt modelId="{D7D39594-9A29-40BC-90D1-560345025A0F}" type="parTrans" cxnId="{DC3C9272-97D6-4008-8057-BF294B7B8E31}">
      <dgm:prSet/>
      <dgm:spPr/>
      <dgm:t>
        <a:bodyPr/>
        <a:lstStyle/>
        <a:p>
          <a:endParaRPr lang="en-US" sz="1100"/>
        </a:p>
      </dgm:t>
    </dgm:pt>
    <dgm:pt modelId="{810472BA-6916-499F-9481-3D4F36A78BD8}" type="sibTrans" cxnId="{DC3C9272-97D6-4008-8057-BF294B7B8E31}">
      <dgm:prSet/>
      <dgm:spPr/>
      <dgm:t>
        <a:bodyPr/>
        <a:lstStyle/>
        <a:p>
          <a:endParaRPr lang="en-US" sz="1400"/>
        </a:p>
      </dgm:t>
    </dgm:pt>
    <dgm:pt modelId="{632BA173-795E-46E9-8394-10D5F3A28257}">
      <dgm:prSet phldrT="[Text]" custT="1"/>
      <dgm:spPr/>
      <dgm:t>
        <a:bodyPr/>
        <a:lstStyle/>
        <a:p>
          <a:r>
            <a:rPr lang="sv-SE" sz="1100" dirty="0"/>
            <a:t>Potensi Tidak Harmonisnya Perlindungan Masyarakat Hukum Adat Antar Sektor</a:t>
          </a:r>
          <a:endParaRPr lang="en-US" sz="1100" dirty="0"/>
        </a:p>
      </dgm:t>
    </dgm:pt>
    <dgm:pt modelId="{153B8688-4493-49A4-9C23-05A6F0AD9708}" type="parTrans" cxnId="{1ADA5737-4A8B-4EE1-87A8-C6FAA31041A3}">
      <dgm:prSet/>
      <dgm:spPr/>
      <dgm:t>
        <a:bodyPr/>
        <a:lstStyle/>
        <a:p>
          <a:endParaRPr lang="en-US" sz="1100"/>
        </a:p>
      </dgm:t>
    </dgm:pt>
    <dgm:pt modelId="{9648D548-4EA9-41B1-98BC-26F0549F6320}" type="sibTrans" cxnId="{1ADA5737-4A8B-4EE1-87A8-C6FAA31041A3}">
      <dgm:prSet/>
      <dgm:spPr/>
      <dgm:t>
        <a:bodyPr/>
        <a:lstStyle/>
        <a:p>
          <a:endParaRPr lang="en-US" sz="1400"/>
        </a:p>
      </dgm:t>
    </dgm:pt>
    <dgm:pt modelId="{9F1B96D1-98EB-4E18-966E-F949D681FBCC}">
      <dgm:prSet phldrT="[Text]" custT="1"/>
      <dgm:spPr/>
      <dgm:t>
        <a:bodyPr/>
        <a:lstStyle/>
        <a:p>
          <a:r>
            <a:rPr lang="en-US" sz="1100" dirty="0" err="1"/>
            <a:t>Perlindungan</a:t>
          </a:r>
          <a:r>
            <a:rPr lang="en-US" sz="1100" dirty="0"/>
            <a:t>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Kelestarian</a:t>
          </a:r>
          <a:r>
            <a:rPr lang="en-US" sz="1100" dirty="0"/>
            <a:t> </a:t>
          </a:r>
          <a:r>
            <a:rPr lang="en-US" sz="1100" dirty="0" err="1"/>
            <a:t>Lingkungan</a:t>
          </a:r>
          <a:r>
            <a:rPr lang="en-US" sz="1100" dirty="0"/>
            <a:t> </a:t>
          </a:r>
          <a:r>
            <a:rPr lang="en-US" sz="1100" dirty="0" err="1"/>
            <a:t>Hidup</a:t>
          </a:r>
          <a:endParaRPr lang="en-US" sz="1100" dirty="0"/>
        </a:p>
      </dgm:t>
    </dgm:pt>
    <dgm:pt modelId="{513DC509-2F1A-463E-B8F5-BDD9BC0DFD03}" type="parTrans" cxnId="{9CCC0502-79F3-4A85-95A0-D9DE0196E3F3}">
      <dgm:prSet/>
      <dgm:spPr/>
      <dgm:t>
        <a:bodyPr/>
        <a:lstStyle/>
        <a:p>
          <a:endParaRPr lang="en-US" sz="1400"/>
        </a:p>
      </dgm:t>
    </dgm:pt>
    <dgm:pt modelId="{BE6BAE8F-A639-40F2-B1F6-C10CD7779BB5}" type="sibTrans" cxnId="{9CCC0502-79F3-4A85-95A0-D9DE0196E3F3}">
      <dgm:prSet/>
      <dgm:spPr/>
      <dgm:t>
        <a:bodyPr/>
        <a:lstStyle/>
        <a:p>
          <a:endParaRPr lang="en-US" sz="1400"/>
        </a:p>
      </dgm:t>
    </dgm:pt>
    <dgm:pt modelId="{F40171E5-284B-43F8-82AC-FA4C87BC3D3D}">
      <dgm:prSet phldrT="[Text]" custT="1"/>
      <dgm:spPr/>
      <dgm:t>
        <a:bodyPr/>
        <a:lstStyle/>
        <a:p>
          <a:r>
            <a:rPr lang="en-US" sz="1100" dirty="0" err="1"/>
            <a:t>Pontensi</a:t>
          </a:r>
          <a:r>
            <a:rPr lang="en-US" sz="1100" dirty="0"/>
            <a:t> </a:t>
          </a:r>
          <a:r>
            <a:rPr lang="en-US" sz="1100" dirty="0" err="1"/>
            <a:t>Tidak</a:t>
          </a:r>
          <a:r>
            <a:rPr lang="en-US" sz="1100" dirty="0"/>
            <a:t> </a:t>
          </a:r>
          <a:r>
            <a:rPr lang="en-US" sz="1100" dirty="0" err="1"/>
            <a:t>Harmonisnya</a:t>
          </a:r>
          <a:r>
            <a:rPr lang="en-US" sz="1100" dirty="0"/>
            <a:t> </a:t>
          </a:r>
          <a:r>
            <a:rPr lang="en-US" sz="1100" dirty="0" err="1"/>
            <a:t>Perlindungan</a:t>
          </a:r>
          <a:r>
            <a:rPr lang="en-US" sz="1100" dirty="0"/>
            <a:t> </a:t>
          </a:r>
          <a:r>
            <a:rPr lang="en-US" sz="1100" dirty="0" err="1"/>
            <a:t>Lingkungan</a:t>
          </a:r>
          <a:r>
            <a:rPr lang="en-US" sz="1100" dirty="0"/>
            <a:t> </a:t>
          </a:r>
          <a:r>
            <a:rPr lang="en-US" sz="1100" dirty="0" err="1"/>
            <a:t>Hidup</a:t>
          </a:r>
          <a:r>
            <a:rPr lang="en-US" sz="1100" dirty="0"/>
            <a:t>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Pemanfaatan</a:t>
          </a:r>
          <a:r>
            <a:rPr lang="en-US" sz="1100" dirty="0"/>
            <a:t> </a:t>
          </a:r>
          <a:r>
            <a:rPr lang="en-US" sz="1100" dirty="0" err="1"/>
            <a:t>Sumber</a:t>
          </a:r>
          <a:r>
            <a:rPr lang="en-US" sz="1100" dirty="0"/>
            <a:t> </a:t>
          </a:r>
          <a:r>
            <a:rPr lang="en-US" sz="1100" dirty="0" err="1"/>
            <a:t>Daya</a:t>
          </a:r>
          <a:r>
            <a:rPr lang="en-US" sz="1100" dirty="0"/>
            <a:t> </a:t>
          </a:r>
          <a:r>
            <a:rPr lang="en-US" sz="1100" dirty="0" err="1"/>
            <a:t>Alam</a:t>
          </a:r>
          <a:endParaRPr lang="en-US" sz="1100" dirty="0"/>
        </a:p>
      </dgm:t>
    </dgm:pt>
    <dgm:pt modelId="{408AA9FE-A07D-4AB4-9EAE-045EE4FB0D1D}" type="parTrans" cxnId="{0D8D0AC2-F576-44C7-AB50-ED10ADF31BD9}">
      <dgm:prSet/>
      <dgm:spPr/>
      <dgm:t>
        <a:bodyPr/>
        <a:lstStyle/>
        <a:p>
          <a:endParaRPr lang="en-US" sz="1100"/>
        </a:p>
      </dgm:t>
    </dgm:pt>
    <dgm:pt modelId="{E495E054-76B7-4890-BF77-BB134CB7758A}" type="sibTrans" cxnId="{0D8D0AC2-F576-44C7-AB50-ED10ADF31BD9}">
      <dgm:prSet/>
      <dgm:spPr/>
      <dgm:t>
        <a:bodyPr/>
        <a:lstStyle/>
        <a:p>
          <a:endParaRPr lang="en-US" sz="1400"/>
        </a:p>
      </dgm:t>
    </dgm:pt>
    <dgm:pt modelId="{46D79CF0-EA05-4629-B58C-286BFC8DD85C}">
      <dgm:prSet phldrT="[Text]" custT="1"/>
      <dgm:spPr/>
      <dgm:t>
        <a:bodyPr/>
        <a:lstStyle/>
        <a:p>
          <a:r>
            <a:rPr lang="nn-NO" sz="1100" dirty="0"/>
            <a:t>Potensi Tidak HarmonisnyaProsedur dan Kewajiban Pemulihan Lingkungan Hidup</a:t>
          </a:r>
          <a:endParaRPr lang="en-US" sz="1100" dirty="0"/>
        </a:p>
      </dgm:t>
    </dgm:pt>
    <dgm:pt modelId="{DB5E2245-436B-40A6-9F5E-C39230AFB1BF}" type="parTrans" cxnId="{687E846E-332A-4EEB-B927-55B1168FB1F8}">
      <dgm:prSet/>
      <dgm:spPr/>
      <dgm:t>
        <a:bodyPr/>
        <a:lstStyle/>
        <a:p>
          <a:endParaRPr lang="en-US" sz="1100"/>
        </a:p>
      </dgm:t>
    </dgm:pt>
    <dgm:pt modelId="{3F4594F1-05A8-4CA9-965D-B83D7F2911A3}" type="sibTrans" cxnId="{687E846E-332A-4EEB-B927-55B1168FB1F8}">
      <dgm:prSet/>
      <dgm:spPr/>
      <dgm:t>
        <a:bodyPr/>
        <a:lstStyle/>
        <a:p>
          <a:endParaRPr lang="en-US" sz="1400"/>
        </a:p>
      </dgm:t>
    </dgm:pt>
    <dgm:pt modelId="{C4A11449-4081-4A8B-94E3-96DBB1A63B82}">
      <dgm:prSet phldrT="[Text]" custT="1"/>
      <dgm:spPr/>
      <dgm:t>
        <a:bodyPr/>
        <a:lstStyle/>
        <a:p>
          <a:r>
            <a:rPr lang="sv-SE" sz="1100" dirty="0"/>
            <a:t>Potensi Tidak Harmonisnya Perlindungan Lahan Gambut</a:t>
          </a:r>
          <a:endParaRPr lang="en-US" sz="1100" dirty="0"/>
        </a:p>
      </dgm:t>
    </dgm:pt>
    <dgm:pt modelId="{57FB65CF-B095-4356-8929-D47A06129092}" type="parTrans" cxnId="{83F2129C-CF9E-4682-850A-F6FF1A301118}">
      <dgm:prSet/>
      <dgm:spPr/>
      <dgm:t>
        <a:bodyPr/>
        <a:lstStyle/>
        <a:p>
          <a:endParaRPr lang="en-US" sz="1100"/>
        </a:p>
      </dgm:t>
    </dgm:pt>
    <dgm:pt modelId="{E10D6BD1-5B5C-4AF7-9D4E-4CBF63712667}" type="sibTrans" cxnId="{83F2129C-CF9E-4682-850A-F6FF1A301118}">
      <dgm:prSet/>
      <dgm:spPr/>
      <dgm:t>
        <a:bodyPr/>
        <a:lstStyle/>
        <a:p>
          <a:endParaRPr lang="en-US" sz="1400"/>
        </a:p>
      </dgm:t>
    </dgm:pt>
    <dgm:pt modelId="{C4E54468-9F56-42A0-966C-5E5F22710D4F}">
      <dgm:prSet custT="1"/>
      <dgm:spPr/>
      <dgm:t>
        <a:bodyPr/>
        <a:lstStyle/>
        <a:p>
          <a:r>
            <a:rPr lang="en-US" sz="1100" dirty="0"/>
            <a:t> Pengawasan dan </a:t>
          </a:r>
          <a:r>
            <a:rPr lang="en-US" sz="1100" dirty="0" err="1"/>
            <a:t>Penegakan</a:t>
          </a:r>
          <a:r>
            <a:rPr lang="en-US" sz="1100" dirty="0"/>
            <a:t> </a:t>
          </a:r>
          <a:r>
            <a:rPr lang="en-US" sz="1100" dirty="0" err="1"/>
            <a:t>Hukum</a:t>
          </a:r>
          <a:endParaRPr lang="en-US" sz="1100" dirty="0"/>
        </a:p>
      </dgm:t>
    </dgm:pt>
    <dgm:pt modelId="{F01DB1BA-682B-4A45-86F3-8EB1406ABEE0}" type="parTrans" cxnId="{2A962E5A-5B72-4D15-B306-C11926ACE35A}">
      <dgm:prSet/>
      <dgm:spPr/>
      <dgm:t>
        <a:bodyPr/>
        <a:lstStyle/>
        <a:p>
          <a:endParaRPr lang="en-US" sz="1400"/>
        </a:p>
      </dgm:t>
    </dgm:pt>
    <dgm:pt modelId="{585A9B07-2735-4C20-AD84-5D42D1C2DD2A}" type="sibTrans" cxnId="{2A962E5A-5B72-4D15-B306-C11926ACE35A}">
      <dgm:prSet/>
      <dgm:spPr/>
      <dgm:t>
        <a:bodyPr/>
        <a:lstStyle/>
        <a:p>
          <a:endParaRPr lang="en-US" sz="1400"/>
        </a:p>
      </dgm:t>
    </dgm:pt>
    <dgm:pt modelId="{7B4E25FB-3B30-4D00-A2F2-400061947864}">
      <dgm:prSet custT="1"/>
      <dgm:spPr/>
      <dgm:t>
        <a:bodyPr/>
        <a:lstStyle/>
        <a:p>
          <a:r>
            <a:rPr lang="en-US" sz="1100" dirty="0"/>
            <a:t> </a:t>
          </a:r>
          <a:r>
            <a:rPr lang="en-US" sz="1100" dirty="0" err="1"/>
            <a:t>Potensi</a:t>
          </a:r>
          <a:r>
            <a:rPr lang="en-US" sz="1100" dirty="0"/>
            <a:t> </a:t>
          </a:r>
          <a:r>
            <a:rPr lang="en-US" sz="1100" dirty="0" err="1"/>
            <a:t>Tidak</a:t>
          </a:r>
          <a:r>
            <a:rPr lang="en-US" sz="1100" dirty="0"/>
            <a:t> </a:t>
          </a:r>
          <a:r>
            <a:rPr lang="en-US" sz="1100" dirty="0" err="1"/>
            <a:t>Harmonisnya</a:t>
          </a:r>
          <a:r>
            <a:rPr lang="en-US" sz="1100" dirty="0"/>
            <a:t> </a:t>
          </a:r>
          <a:r>
            <a:rPr lang="en-US" sz="1100" dirty="0" err="1"/>
            <a:t>Penegakan</a:t>
          </a:r>
          <a:r>
            <a:rPr lang="en-US" sz="1100" dirty="0"/>
            <a:t> </a:t>
          </a:r>
          <a:r>
            <a:rPr lang="en-US" sz="1100" dirty="0" err="1"/>
            <a:t>Hukum</a:t>
          </a:r>
          <a:r>
            <a:rPr lang="en-US" sz="1100" dirty="0"/>
            <a:t> </a:t>
          </a:r>
          <a:r>
            <a:rPr lang="en-US" sz="1100" dirty="0" err="1"/>
            <a:t>dan</a:t>
          </a:r>
          <a:r>
            <a:rPr lang="en-US" sz="1100" dirty="0"/>
            <a:t> </a:t>
          </a:r>
          <a:r>
            <a:rPr lang="en-US" sz="1100" dirty="0" err="1"/>
            <a:t>Perlindungan</a:t>
          </a:r>
          <a:r>
            <a:rPr lang="en-US" sz="1100" dirty="0"/>
            <a:t> Masyarakat dalam </a:t>
          </a:r>
          <a:r>
            <a:rPr lang="en-US" sz="1100" dirty="0" err="1"/>
            <a:t>Pemanfaatan</a:t>
          </a:r>
          <a:r>
            <a:rPr lang="en-US" sz="1100" dirty="0"/>
            <a:t> </a:t>
          </a:r>
          <a:r>
            <a:rPr lang="en-US" sz="1100" dirty="0" err="1"/>
            <a:t>Sumber</a:t>
          </a:r>
          <a:r>
            <a:rPr lang="en-US" sz="1100" dirty="0"/>
            <a:t> </a:t>
          </a:r>
          <a:r>
            <a:rPr lang="en-US" sz="1100" dirty="0" err="1"/>
            <a:t>Daya</a:t>
          </a:r>
          <a:r>
            <a:rPr lang="en-US" sz="1100" dirty="0"/>
            <a:t> </a:t>
          </a:r>
          <a:r>
            <a:rPr lang="en-US" sz="1100" dirty="0" err="1"/>
            <a:t>Alam</a:t>
          </a:r>
          <a:r>
            <a:rPr lang="en-US" sz="1100" dirty="0"/>
            <a:t> </a:t>
          </a:r>
        </a:p>
      </dgm:t>
    </dgm:pt>
    <dgm:pt modelId="{738186CB-6FBB-4863-8F2A-B9101B7A320B}" type="parTrans" cxnId="{C0A35E97-85AE-44E5-B7FB-59CE48F1AFC5}">
      <dgm:prSet/>
      <dgm:spPr/>
      <dgm:t>
        <a:bodyPr/>
        <a:lstStyle/>
        <a:p>
          <a:endParaRPr lang="en-US" sz="1100"/>
        </a:p>
      </dgm:t>
    </dgm:pt>
    <dgm:pt modelId="{B33BD1A9-8AE9-40DA-B5A2-5609A9C35CBD}" type="sibTrans" cxnId="{C0A35E97-85AE-44E5-B7FB-59CE48F1AFC5}">
      <dgm:prSet/>
      <dgm:spPr/>
      <dgm:t>
        <a:bodyPr/>
        <a:lstStyle/>
        <a:p>
          <a:endParaRPr lang="en-US" sz="1400"/>
        </a:p>
      </dgm:t>
    </dgm:pt>
    <dgm:pt modelId="{0663C3CE-28ED-4879-8403-48DF92BFBF93}">
      <dgm:prSet custT="1"/>
      <dgm:spPr/>
      <dgm:t>
        <a:bodyPr/>
        <a:lstStyle/>
        <a:p>
          <a:r>
            <a:rPr lang="en-US" sz="1100" dirty="0" err="1"/>
            <a:t>Potensi</a:t>
          </a:r>
          <a:r>
            <a:rPr lang="en-US" sz="1100" dirty="0"/>
            <a:t> </a:t>
          </a:r>
          <a:r>
            <a:rPr lang="en-US" sz="1100" dirty="0" err="1"/>
            <a:t>Tidak</a:t>
          </a:r>
          <a:r>
            <a:rPr lang="en-US" sz="1100" dirty="0"/>
            <a:t> </a:t>
          </a:r>
          <a:r>
            <a:rPr lang="en-US" sz="1100" dirty="0" err="1"/>
            <a:t>Harmonisnya</a:t>
          </a:r>
          <a:r>
            <a:rPr lang="en-US" sz="1100" dirty="0"/>
            <a:t> </a:t>
          </a:r>
          <a:r>
            <a:rPr lang="en-US" sz="1100" dirty="0" err="1"/>
            <a:t>Penegakan</a:t>
          </a:r>
          <a:r>
            <a:rPr lang="en-US" sz="1100" dirty="0"/>
            <a:t> </a:t>
          </a:r>
          <a:r>
            <a:rPr lang="en-US" sz="1100" dirty="0" err="1"/>
            <a:t>Hukum</a:t>
          </a:r>
          <a:r>
            <a:rPr lang="en-US" sz="1100" dirty="0"/>
            <a:t> </a:t>
          </a:r>
          <a:r>
            <a:rPr lang="en-US" sz="1100" dirty="0" err="1"/>
            <a:t>Antar</a:t>
          </a:r>
          <a:r>
            <a:rPr lang="en-US" sz="1100" dirty="0"/>
            <a:t> </a:t>
          </a:r>
          <a:r>
            <a:rPr lang="en-US" sz="1100" dirty="0" err="1"/>
            <a:t>Sektor</a:t>
          </a:r>
          <a:endParaRPr lang="en-US" sz="1100" dirty="0"/>
        </a:p>
      </dgm:t>
    </dgm:pt>
    <dgm:pt modelId="{9D57DC37-F7DF-45CF-836A-A9B12546320D}" type="parTrans" cxnId="{5055AA9E-7558-4C8C-BE9C-E3A1D68CE2BA}">
      <dgm:prSet/>
      <dgm:spPr/>
      <dgm:t>
        <a:bodyPr/>
        <a:lstStyle/>
        <a:p>
          <a:endParaRPr lang="en-US" sz="1100"/>
        </a:p>
      </dgm:t>
    </dgm:pt>
    <dgm:pt modelId="{3066FAC0-CE1E-428F-9D1E-52599AE3D522}" type="sibTrans" cxnId="{5055AA9E-7558-4C8C-BE9C-E3A1D68CE2BA}">
      <dgm:prSet/>
      <dgm:spPr/>
      <dgm:t>
        <a:bodyPr/>
        <a:lstStyle/>
        <a:p>
          <a:endParaRPr lang="en-US" sz="1400"/>
        </a:p>
      </dgm:t>
    </dgm:pt>
    <dgm:pt modelId="{5D461F7A-BFBA-4E48-B0E7-389A63AA789A}" type="pres">
      <dgm:prSet presAssocID="{FC217C14-CEAF-4DB9-8C53-69406E1148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7DCCF7-F804-4E8F-AA4F-2A2A7D8EC0A3}" type="pres">
      <dgm:prSet presAssocID="{35BE4DA6-9202-4A6B-A9B9-0908C1C0CFCD}" presName="root" presStyleCnt="0"/>
      <dgm:spPr/>
    </dgm:pt>
    <dgm:pt modelId="{269EF313-62CB-4A60-84FA-14F895E65C89}" type="pres">
      <dgm:prSet presAssocID="{35BE4DA6-9202-4A6B-A9B9-0908C1C0CFCD}" presName="rootComposite" presStyleCnt="0"/>
      <dgm:spPr/>
    </dgm:pt>
    <dgm:pt modelId="{9092ED6F-2C29-47C6-B9A8-4ABE58EA3B5E}" type="pres">
      <dgm:prSet presAssocID="{35BE4DA6-9202-4A6B-A9B9-0908C1C0CFCD}" presName="rootText" presStyleLbl="node1" presStyleIdx="0" presStyleCnt="4"/>
      <dgm:spPr/>
    </dgm:pt>
    <dgm:pt modelId="{6FA827DC-B5DD-4439-97A4-0DC6FFCAFD16}" type="pres">
      <dgm:prSet presAssocID="{35BE4DA6-9202-4A6B-A9B9-0908C1C0CFCD}" presName="rootConnector" presStyleLbl="node1" presStyleIdx="0" presStyleCnt="4"/>
      <dgm:spPr/>
    </dgm:pt>
    <dgm:pt modelId="{BD3240EB-6A22-427F-BE03-B9C362BD8EA9}" type="pres">
      <dgm:prSet presAssocID="{35BE4DA6-9202-4A6B-A9B9-0908C1C0CFCD}" presName="childShape" presStyleCnt="0"/>
      <dgm:spPr/>
    </dgm:pt>
    <dgm:pt modelId="{B7276E8E-EFB8-47BF-88B4-1BF1DA7DFF71}" type="pres">
      <dgm:prSet presAssocID="{F71CC425-32D1-4FB3-8913-577A3BFC055D}" presName="Name13" presStyleLbl="parChTrans1D2" presStyleIdx="0" presStyleCnt="9"/>
      <dgm:spPr/>
    </dgm:pt>
    <dgm:pt modelId="{26D5F054-FAE8-457A-B985-49F8DB00306E}" type="pres">
      <dgm:prSet presAssocID="{BA9A3B91-DF4A-44B2-B318-30357A4D0BBB}" presName="childText" presStyleLbl="bgAcc1" presStyleIdx="0" presStyleCnt="9" custScaleY="118751">
        <dgm:presLayoutVars>
          <dgm:bulletEnabled val="1"/>
        </dgm:presLayoutVars>
      </dgm:prSet>
      <dgm:spPr/>
    </dgm:pt>
    <dgm:pt modelId="{77392686-F8CE-4A67-B85F-925CCF962AB8}" type="pres">
      <dgm:prSet presAssocID="{9DE2CA09-244D-4C35-800E-73EDBC3F7530}" presName="Name13" presStyleLbl="parChTrans1D2" presStyleIdx="1" presStyleCnt="9"/>
      <dgm:spPr/>
    </dgm:pt>
    <dgm:pt modelId="{77FF9B9F-9791-4F3F-9EEE-2ABC7E088A22}" type="pres">
      <dgm:prSet presAssocID="{68479B5B-18CA-429D-A51E-2103D56F007F}" presName="childText" presStyleLbl="bgAcc1" presStyleIdx="1" presStyleCnt="9">
        <dgm:presLayoutVars>
          <dgm:bulletEnabled val="1"/>
        </dgm:presLayoutVars>
      </dgm:prSet>
      <dgm:spPr/>
    </dgm:pt>
    <dgm:pt modelId="{EF6A79A0-D915-4A8A-ABBD-A6BE1D316551}" type="pres">
      <dgm:prSet presAssocID="{3783E1ED-01ED-463C-8A74-1FC72B5D86FE}" presName="root" presStyleCnt="0"/>
      <dgm:spPr/>
    </dgm:pt>
    <dgm:pt modelId="{9B136B1E-F937-4CAC-A1BD-855494F19D0D}" type="pres">
      <dgm:prSet presAssocID="{3783E1ED-01ED-463C-8A74-1FC72B5D86FE}" presName="rootComposite" presStyleCnt="0"/>
      <dgm:spPr/>
    </dgm:pt>
    <dgm:pt modelId="{224E8C76-8EBA-4F59-A384-284A4A658966}" type="pres">
      <dgm:prSet presAssocID="{3783E1ED-01ED-463C-8A74-1FC72B5D86FE}" presName="rootText" presStyleLbl="node1" presStyleIdx="1" presStyleCnt="4"/>
      <dgm:spPr/>
    </dgm:pt>
    <dgm:pt modelId="{7EA7615B-A2D7-4247-82FC-854DED056C39}" type="pres">
      <dgm:prSet presAssocID="{3783E1ED-01ED-463C-8A74-1FC72B5D86FE}" presName="rootConnector" presStyleLbl="node1" presStyleIdx="1" presStyleCnt="4"/>
      <dgm:spPr/>
    </dgm:pt>
    <dgm:pt modelId="{41DB7F79-108B-4B6A-B513-74A01F40ACEE}" type="pres">
      <dgm:prSet presAssocID="{3783E1ED-01ED-463C-8A74-1FC72B5D86FE}" presName="childShape" presStyleCnt="0"/>
      <dgm:spPr/>
    </dgm:pt>
    <dgm:pt modelId="{2382A23E-57D6-4FEA-A57B-58C921816AEE}" type="pres">
      <dgm:prSet presAssocID="{D7D39594-9A29-40BC-90D1-560345025A0F}" presName="Name13" presStyleLbl="parChTrans1D2" presStyleIdx="2" presStyleCnt="9"/>
      <dgm:spPr/>
    </dgm:pt>
    <dgm:pt modelId="{B7C6FBA5-F883-4F82-8AA6-699EB2E1ED22}" type="pres">
      <dgm:prSet presAssocID="{A1CFBD67-66FC-4630-8181-2D3E132DD455}" presName="childText" presStyleLbl="bgAcc1" presStyleIdx="2" presStyleCnt="9">
        <dgm:presLayoutVars>
          <dgm:bulletEnabled val="1"/>
        </dgm:presLayoutVars>
      </dgm:prSet>
      <dgm:spPr/>
    </dgm:pt>
    <dgm:pt modelId="{5B808BC2-78DD-4F6E-9453-CC89463B3422}" type="pres">
      <dgm:prSet presAssocID="{153B8688-4493-49A4-9C23-05A6F0AD9708}" presName="Name13" presStyleLbl="parChTrans1D2" presStyleIdx="3" presStyleCnt="9"/>
      <dgm:spPr/>
    </dgm:pt>
    <dgm:pt modelId="{7B2EBF6F-437F-4E77-83B9-D5A0077B5062}" type="pres">
      <dgm:prSet presAssocID="{632BA173-795E-46E9-8394-10D5F3A28257}" presName="childText" presStyleLbl="bgAcc1" presStyleIdx="3" presStyleCnt="9">
        <dgm:presLayoutVars>
          <dgm:bulletEnabled val="1"/>
        </dgm:presLayoutVars>
      </dgm:prSet>
      <dgm:spPr/>
    </dgm:pt>
    <dgm:pt modelId="{07EF0B16-0509-43A5-AFB6-E5DAA6B69DD0}" type="pres">
      <dgm:prSet presAssocID="{9F1B96D1-98EB-4E18-966E-F949D681FBCC}" presName="root" presStyleCnt="0"/>
      <dgm:spPr/>
    </dgm:pt>
    <dgm:pt modelId="{FDDB8252-18EE-4BB6-A986-C07307D4F457}" type="pres">
      <dgm:prSet presAssocID="{9F1B96D1-98EB-4E18-966E-F949D681FBCC}" presName="rootComposite" presStyleCnt="0"/>
      <dgm:spPr/>
    </dgm:pt>
    <dgm:pt modelId="{1355865C-7C4C-4C88-B030-A0B92E5C7B26}" type="pres">
      <dgm:prSet presAssocID="{9F1B96D1-98EB-4E18-966E-F949D681FBCC}" presName="rootText" presStyleLbl="node1" presStyleIdx="2" presStyleCnt="4"/>
      <dgm:spPr/>
    </dgm:pt>
    <dgm:pt modelId="{5CBC4A03-5BBA-4185-B6F5-03DD4FD1236E}" type="pres">
      <dgm:prSet presAssocID="{9F1B96D1-98EB-4E18-966E-F949D681FBCC}" presName="rootConnector" presStyleLbl="node1" presStyleIdx="2" presStyleCnt="4"/>
      <dgm:spPr/>
    </dgm:pt>
    <dgm:pt modelId="{5D55DBD1-85BA-44AA-B555-B276D8A38458}" type="pres">
      <dgm:prSet presAssocID="{9F1B96D1-98EB-4E18-966E-F949D681FBCC}" presName="childShape" presStyleCnt="0"/>
      <dgm:spPr/>
    </dgm:pt>
    <dgm:pt modelId="{A899F348-6C39-4221-BC56-00D0CEF8C38B}" type="pres">
      <dgm:prSet presAssocID="{408AA9FE-A07D-4AB4-9EAE-045EE4FB0D1D}" presName="Name13" presStyleLbl="parChTrans1D2" presStyleIdx="4" presStyleCnt="9"/>
      <dgm:spPr/>
    </dgm:pt>
    <dgm:pt modelId="{354CD895-A6EF-4A66-A0CD-C6AC9F7C1252}" type="pres">
      <dgm:prSet presAssocID="{F40171E5-284B-43F8-82AC-FA4C87BC3D3D}" presName="childText" presStyleLbl="bgAcc1" presStyleIdx="4" presStyleCnt="9">
        <dgm:presLayoutVars>
          <dgm:bulletEnabled val="1"/>
        </dgm:presLayoutVars>
      </dgm:prSet>
      <dgm:spPr/>
    </dgm:pt>
    <dgm:pt modelId="{F4AFA052-C1E9-4BD1-99B9-3DA25FB2FAC1}" type="pres">
      <dgm:prSet presAssocID="{DB5E2245-436B-40A6-9F5E-C39230AFB1BF}" presName="Name13" presStyleLbl="parChTrans1D2" presStyleIdx="5" presStyleCnt="9"/>
      <dgm:spPr/>
    </dgm:pt>
    <dgm:pt modelId="{E4B9FBEA-E2AC-46C2-AD2A-F97ADCA5EC36}" type="pres">
      <dgm:prSet presAssocID="{46D79CF0-EA05-4629-B58C-286BFC8DD85C}" presName="childText" presStyleLbl="bgAcc1" presStyleIdx="5" presStyleCnt="9">
        <dgm:presLayoutVars>
          <dgm:bulletEnabled val="1"/>
        </dgm:presLayoutVars>
      </dgm:prSet>
      <dgm:spPr/>
    </dgm:pt>
    <dgm:pt modelId="{2B15FE1A-E6E2-40FE-9EBA-5B75ED6B912C}" type="pres">
      <dgm:prSet presAssocID="{57FB65CF-B095-4356-8929-D47A06129092}" presName="Name13" presStyleLbl="parChTrans1D2" presStyleIdx="6" presStyleCnt="9"/>
      <dgm:spPr/>
    </dgm:pt>
    <dgm:pt modelId="{181A2100-8EBE-4E10-8907-E668D0334CF7}" type="pres">
      <dgm:prSet presAssocID="{C4A11449-4081-4A8B-94E3-96DBB1A63B82}" presName="childText" presStyleLbl="bgAcc1" presStyleIdx="6" presStyleCnt="9">
        <dgm:presLayoutVars>
          <dgm:bulletEnabled val="1"/>
        </dgm:presLayoutVars>
      </dgm:prSet>
      <dgm:spPr/>
    </dgm:pt>
    <dgm:pt modelId="{65D813A4-6CE7-47E0-A4B1-B2B31277F31B}" type="pres">
      <dgm:prSet presAssocID="{C4E54468-9F56-42A0-966C-5E5F22710D4F}" presName="root" presStyleCnt="0"/>
      <dgm:spPr/>
    </dgm:pt>
    <dgm:pt modelId="{FC78F480-1A45-4E1E-8D5C-A9E09D35A4F1}" type="pres">
      <dgm:prSet presAssocID="{C4E54468-9F56-42A0-966C-5E5F22710D4F}" presName="rootComposite" presStyleCnt="0"/>
      <dgm:spPr/>
    </dgm:pt>
    <dgm:pt modelId="{0F998F4C-ACEF-4B1A-980B-6562F149127E}" type="pres">
      <dgm:prSet presAssocID="{C4E54468-9F56-42A0-966C-5E5F22710D4F}" presName="rootText" presStyleLbl="node1" presStyleIdx="3" presStyleCnt="4"/>
      <dgm:spPr/>
    </dgm:pt>
    <dgm:pt modelId="{D667C527-FACC-432D-845F-6883946DD1C8}" type="pres">
      <dgm:prSet presAssocID="{C4E54468-9F56-42A0-966C-5E5F22710D4F}" presName="rootConnector" presStyleLbl="node1" presStyleIdx="3" presStyleCnt="4"/>
      <dgm:spPr/>
    </dgm:pt>
    <dgm:pt modelId="{00556C11-AD59-4F06-884E-33AA44E3DD3C}" type="pres">
      <dgm:prSet presAssocID="{C4E54468-9F56-42A0-966C-5E5F22710D4F}" presName="childShape" presStyleCnt="0"/>
      <dgm:spPr/>
    </dgm:pt>
    <dgm:pt modelId="{C7425050-E514-42A2-88B8-3CD2901A0E48}" type="pres">
      <dgm:prSet presAssocID="{738186CB-6FBB-4863-8F2A-B9101B7A320B}" presName="Name13" presStyleLbl="parChTrans1D2" presStyleIdx="7" presStyleCnt="9"/>
      <dgm:spPr/>
    </dgm:pt>
    <dgm:pt modelId="{A6C79053-6E14-423D-8B38-C645ECA73289}" type="pres">
      <dgm:prSet presAssocID="{7B4E25FB-3B30-4D00-A2F2-400061947864}" presName="childText" presStyleLbl="bgAcc1" presStyleIdx="7" presStyleCnt="9" custScaleY="125937">
        <dgm:presLayoutVars>
          <dgm:bulletEnabled val="1"/>
        </dgm:presLayoutVars>
      </dgm:prSet>
      <dgm:spPr/>
    </dgm:pt>
    <dgm:pt modelId="{7996D416-F50A-41C3-8125-D03335386A4B}" type="pres">
      <dgm:prSet presAssocID="{9D57DC37-F7DF-45CF-836A-A9B12546320D}" presName="Name13" presStyleLbl="parChTrans1D2" presStyleIdx="8" presStyleCnt="9"/>
      <dgm:spPr/>
    </dgm:pt>
    <dgm:pt modelId="{4B9C149C-D3E6-449A-9EF0-B337E243D97E}" type="pres">
      <dgm:prSet presAssocID="{0663C3CE-28ED-4879-8403-48DF92BFBF93}" presName="childText" presStyleLbl="bgAcc1" presStyleIdx="8" presStyleCnt="9">
        <dgm:presLayoutVars>
          <dgm:bulletEnabled val="1"/>
        </dgm:presLayoutVars>
      </dgm:prSet>
      <dgm:spPr/>
    </dgm:pt>
  </dgm:ptLst>
  <dgm:cxnLst>
    <dgm:cxn modelId="{DC3C9272-97D6-4008-8057-BF294B7B8E31}" srcId="{3783E1ED-01ED-463C-8A74-1FC72B5D86FE}" destId="{A1CFBD67-66FC-4630-8181-2D3E132DD455}" srcOrd="0" destOrd="0" parTransId="{D7D39594-9A29-40BC-90D1-560345025A0F}" sibTransId="{810472BA-6916-499F-9481-3D4F36A78BD8}"/>
    <dgm:cxn modelId="{83F2129C-CF9E-4682-850A-F6FF1A301118}" srcId="{9F1B96D1-98EB-4E18-966E-F949D681FBCC}" destId="{C4A11449-4081-4A8B-94E3-96DBB1A63B82}" srcOrd="2" destOrd="0" parTransId="{57FB65CF-B095-4356-8929-D47A06129092}" sibTransId="{E10D6BD1-5B5C-4AF7-9D4E-4CBF63712667}"/>
    <dgm:cxn modelId="{CA912716-8F02-457A-8495-563C5DF700B1}" type="presOf" srcId="{35BE4DA6-9202-4A6B-A9B9-0908C1C0CFCD}" destId="{6FA827DC-B5DD-4439-97A4-0DC6FFCAFD16}" srcOrd="1" destOrd="0" presId="urn:microsoft.com/office/officeart/2005/8/layout/hierarchy3"/>
    <dgm:cxn modelId="{2A962E5A-5B72-4D15-B306-C11926ACE35A}" srcId="{FC217C14-CEAF-4DB9-8C53-69406E11485C}" destId="{C4E54468-9F56-42A0-966C-5E5F22710D4F}" srcOrd="3" destOrd="0" parTransId="{F01DB1BA-682B-4A45-86F3-8EB1406ABEE0}" sibTransId="{585A9B07-2735-4C20-AD84-5D42D1C2DD2A}"/>
    <dgm:cxn modelId="{ADEF6BC1-BAA0-44CF-BA75-B333D9C9502D}" type="presOf" srcId="{57FB65CF-B095-4356-8929-D47A06129092}" destId="{2B15FE1A-E6E2-40FE-9EBA-5B75ED6B912C}" srcOrd="0" destOrd="0" presId="urn:microsoft.com/office/officeart/2005/8/layout/hierarchy3"/>
    <dgm:cxn modelId="{536067CD-4C10-418F-BD5D-152DD29C4E96}" type="presOf" srcId="{153B8688-4493-49A4-9C23-05A6F0AD9708}" destId="{5B808BC2-78DD-4F6E-9453-CC89463B3422}" srcOrd="0" destOrd="0" presId="urn:microsoft.com/office/officeart/2005/8/layout/hierarchy3"/>
    <dgm:cxn modelId="{DEC7B3CA-0C64-4DFB-8BD9-B1869B4EB7E0}" type="presOf" srcId="{408AA9FE-A07D-4AB4-9EAE-045EE4FB0D1D}" destId="{A899F348-6C39-4221-BC56-00D0CEF8C38B}" srcOrd="0" destOrd="0" presId="urn:microsoft.com/office/officeart/2005/8/layout/hierarchy3"/>
    <dgm:cxn modelId="{DD17DC5A-0B68-42BA-AB87-011DDE561660}" type="presOf" srcId="{35BE4DA6-9202-4A6B-A9B9-0908C1C0CFCD}" destId="{9092ED6F-2C29-47C6-B9A8-4ABE58EA3B5E}" srcOrd="0" destOrd="0" presId="urn:microsoft.com/office/officeart/2005/8/layout/hierarchy3"/>
    <dgm:cxn modelId="{9CCC0502-79F3-4A85-95A0-D9DE0196E3F3}" srcId="{FC217C14-CEAF-4DB9-8C53-69406E11485C}" destId="{9F1B96D1-98EB-4E18-966E-F949D681FBCC}" srcOrd="2" destOrd="0" parTransId="{513DC509-2F1A-463E-B8F5-BDD9BC0DFD03}" sibTransId="{BE6BAE8F-A639-40F2-B1F6-C10CD7779BB5}"/>
    <dgm:cxn modelId="{2915617A-2A06-4A3E-A339-85D1953C4832}" type="presOf" srcId="{0663C3CE-28ED-4879-8403-48DF92BFBF93}" destId="{4B9C149C-D3E6-449A-9EF0-B337E243D97E}" srcOrd="0" destOrd="0" presId="urn:microsoft.com/office/officeart/2005/8/layout/hierarchy3"/>
    <dgm:cxn modelId="{1ADA5737-4A8B-4EE1-87A8-C6FAA31041A3}" srcId="{3783E1ED-01ED-463C-8A74-1FC72B5D86FE}" destId="{632BA173-795E-46E9-8394-10D5F3A28257}" srcOrd="1" destOrd="0" parTransId="{153B8688-4493-49A4-9C23-05A6F0AD9708}" sibTransId="{9648D548-4EA9-41B1-98BC-26F0549F6320}"/>
    <dgm:cxn modelId="{4A7F47FA-1078-4D83-909A-8F7C9B95C6D5}" type="presOf" srcId="{DB5E2245-436B-40A6-9F5E-C39230AFB1BF}" destId="{F4AFA052-C1E9-4BD1-99B9-3DA25FB2FAC1}" srcOrd="0" destOrd="0" presId="urn:microsoft.com/office/officeart/2005/8/layout/hierarchy3"/>
    <dgm:cxn modelId="{74B01637-3423-4376-A2AE-200A1BB00040}" srcId="{FC217C14-CEAF-4DB9-8C53-69406E11485C}" destId="{3783E1ED-01ED-463C-8A74-1FC72B5D86FE}" srcOrd="1" destOrd="0" parTransId="{1EE05D56-1707-4094-A5A5-4D87C0297FE5}" sibTransId="{78A8E2B4-15FA-4564-A151-39398455C06C}"/>
    <dgm:cxn modelId="{E4380104-67A4-4410-A052-A7681B511F2A}" type="presOf" srcId="{BA9A3B91-DF4A-44B2-B318-30357A4D0BBB}" destId="{26D5F054-FAE8-457A-B985-49F8DB00306E}" srcOrd="0" destOrd="0" presId="urn:microsoft.com/office/officeart/2005/8/layout/hierarchy3"/>
    <dgm:cxn modelId="{7D006CAC-A058-45D5-AFE4-546A27D0E39C}" type="presOf" srcId="{3783E1ED-01ED-463C-8A74-1FC72B5D86FE}" destId="{224E8C76-8EBA-4F59-A384-284A4A658966}" srcOrd="0" destOrd="0" presId="urn:microsoft.com/office/officeart/2005/8/layout/hierarchy3"/>
    <dgm:cxn modelId="{22D34A59-99B1-465C-8A00-25870ED926BB}" type="presOf" srcId="{9D57DC37-F7DF-45CF-836A-A9B12546320D}" destId="{7996D416-F50A-41C3-8125-D03335386A4B}" srcOrd="0" destOrd="0" presId="urn:microsoft.com/office/officeart/2005/8/layout/hierarchy3"/>
    <dgm:cxn modelId="{5055AA9E-7558-4C8C-BE9C-E3A1D68CE2BA}" srcId="{C4E54468-9F56-42A0-966C-5E5F22710D4F}" destId="{0663C3CE-28ED-4879-8403-48DF92BFBF93}" srcOrd="1" destOrd="0" parTransId="{9D57DC37-F7DF-45CF-836A-A9B12546320D}" sibTransId="{3066FAC0-CE1E-428F-9D1E-52599AE3D522}"/>
    <dgm:cxn modelId="{CB789C30-AE26-426C-866A-D2D8E292786A}" type="presOf" srcId="{C4E54468-9F56-42A0-966C-5E5F22710D4F}" destId="{0F998F4C-ACEF-4B1A-980B-6562F149127E}" srcOrd="0" destOrd="0" presId="urn:microsoft.com/office/officeart/2005/8/layout/hierarchy3"/>
    <dgm:cxn modelId="{C0A35E97-85AE-44E5-B7FB-59CE48F1AFC5}" srcId="{C4E54468-9F56-42A0-966C-5E5F22710D4F}" destId="{7B4E25FB-3B30-4D00-A2F2-400061947864}" srcOrd="0" destOrd="0" parTransId="{738186CB-6FBB-4863-8F2A-B9101B7A320B}" sibTransId="{B33BD1A9-8AE9-40DA-B5A2-5609A9C35CBD}"/>
    <dgm:cxn modelId="{824CD8F6-DC5A-4019-9C48-A4BC9B61BA0B}" type="presOf" srcId="{46D79CF0-EA05-4629-B58C-286BFC8DD85C}" destId="{E4B9FBEA-E2AC-46C2-AD2A-F97ADCA5EC36}" srcOrd="0" destOrd="0" presId="urn:microsoft.com/office/officeart/2005/8/layout/hierarchy3"/>
    <dgm:cxn modelId="{9249EEA7-5144-47D3-8360-F8C278620016}" srcId="{35BE4DA6-9202-4A6B-A9B9-0908C1C0CFCD}" destId="{68479B5B-18CA-429D-A51E-2103D56F007F}" srcOrd="1" destOrd="0" parTransId="{9DE2CA09-244D-4C35-800E-73EDBC3F7530}" sibTransId="{B8BF07C2-3D04-4C0E-902A-D452F0415F77}"/>
    <dgm:cxn modelId="{82C245B5-BA07-48CD-A1D3-607448FF2AFA}" type="presOf" srcId="{A1CFBD67-66FC-4630-8181-2D3E132DD455}" destId="{B7C6FBA5-F883-4F82-8AA6-699EB2E1ED22}" srcOrd="0" destOrd="0" presId="urn:microsoft.com/office/officeart/2005/8/layout/hierarchy3"/>
    <dgm:cxn modelId="{E9AC9EE3-B559-470D-8A60-461EABFF3666}" type="presOf" srcId="{D7D39594-9A29-40BC-90D1-560345025A0F}" destId="{2382A23E-57D6-4FEA-A57B-58C921816AEE}" srcOrd="0" destOrd="0" presId="urn:microsoft.com/office/officeart/2005/8/layout/hierarchy3"/>
    <dgm:cxn modelId="{EF9987D2-C9FF-45FE-A75A-4307826241BB}" type="presOf" srcId="{632BA173-795E-46E9-8394-10D5F3A28257}" destId="{7B2EBF6F-437F-4E77-83B9-D5A0077B5062}" srcOrd="0" destOrd="0" presId="urn:microsoft.com/office/officeart/2005/8/layout/hierarchy3"/>
    <dgm:cxn modelId="{0D8D0AC2-F576-44C7-AB50-ED10ADF31BD9}" srcId="{9F1B96D1-98EB-4E18-966E-F949D681FBCC}" destId="{F40171E5-284B-43F8-82AC-FA4C87BC3D3D}" srcOrd="0" destOrd="0" parTransId="{408AA9FE-A07D-4AB4-9EAE-045EE4FB0D1D}" sibTransId="{E495E054-76B7-4890-BF77-BB134CB7758A}"/>
    <dgm:cxn modelId="{8C3211DD-2162-4058-87B4-00E83E3DB61D}" type="presOf" srcId="{68479B5B-18CA-429D-A51E-2103D56F007F}" destId="{77FF9B9F-9791-4F3F-9EEE-2ABC7E088A22}" srcOrd="0" destOrd="0" presId="urn:microsoft.com/office/officeart/2005/8/layout/hierarchy3"/>
    <dgm:cxn modelId="{19BB1659-F435-4EF0-A3CF-61D8F365EBF6}" type="presOf" srcId="{9F1B96D1-98EB-4E18-966E-F949D681FBCC}" destId="{1355865C-7C4C-4C88-B030-A0B92E5C7B26}" srcOrd="0" destOrd="0" presId="urn:microsoft.com/office/officeart/2005/8/layout/hierarchy3"/>
    <dgm:cxn modelId="{498C206D-8933-4165-AC52-D1948333E47B}" type="presOf" srcId="{7B4E25FB-3B30-4D00-A2F2-400061947864}" destId="{A6C79053-6E14-423D-8B38-C645ECA73289}" srcOrd="0" destOrd="0" presId="urn:microsoft.com/office/officeart/2005/8/layout/hierarchy3"/>
    <dgm:cxn modelId="{B1C37C9A-3D68-4B06-81EC-5DE54596AF61}" type="presOf" srcId="{738186CB-6FBB-4863-8F2A-B9101B7A320B}" destId="{C7425050-E514-42A2-88B8-3CD2901A0E48}" srcOrd="0" destOrd="0" presId="urn:microsoft.com/office/officeart/2005/8/layout/hierarchy3"/>
    <dgm:cxn modelId="{F6D248ED-56FE-49A0-BA30-FC7D35995E92}" type="presOf" srcId="{F71CC425-32D1-4FB3-8913-577A3BFC055D}" destId="{B7276E8E-EFB8-47BF-88B4-1BF1DA7DFF71}" srcOrd="0" destOrd="0" presId="urn:microsoft.com/office/officeart/2005/8/layout/hierarchy3"/>
    <dgm:cxn modelId="{DDB20667-A9AA-412B-8621-364B6684736A}" type="presOf" srcId="{9F1B96D1-98EB-4E18-966E-F949D681FBCC}" destId="{5CBC4A03-5BBA-4185-B6F5-03DD4FD1236E}" srcOrd="1" destOrd="0" presId="urn:microsoft.com/office/officeart/2005/8/layout/hierarchy3"/>
    <dgm:cxn modelId="{5A523FE6-6E63-441E-B5CC-18C1EAD71099}" type="presOf" srcId="{FC217C14-CEAF-4DB9-8C53-69406E11485C}" destId="{5D461F7A-BFBA-4E48-B0E7-389A63AA789A}" srcOrd="0" destOrd="0" presId="urn:microsoft.com/office/officeart/2005/8/layout/hierarchy3"/>
    <dgm:cxn modelId="{D6D3E01E-45D5-4F2C-A19A-A42CF3C90BA8}" type="presOf" srcId="{C4E54468-9F56-42A0-966C-5E5F22710D4F}" destId="{D667C527-FACC-432D-845F-6883946DD1C8}" srcOrd="1" destOrd="0" presId="urn:microsoft.com/office/officeart/2005/8/layout/hierarchy3"/>
    <dgm:cxn modelId="{D1B449B6-3055-4215-8EE6-017780C08145}" type="presOf" srcId="{9DE2CA09-244D-4C35-800E-73EDBC3F7530}" destId="{77392686-F8CE-4A67-B85F-925CCF962AB8}" srcOrd="0" destOrd="0" presId="urn:microsoft.com/office/officeart/2005/8/layout/hierarchy3"/>
    <dgm:cxn modelId="{6C694D10-BBA5-4CC8-8019-828916A537A4}" type="presOf" srcId="{C4A11449-4081-4A8B-94E3-96DBB1A63B82}" destId="{181A2100-8EBE-4E10-8907-E668D0334CF7}" srcOrd="0" destOrd="0" presId="urn:microsoft.com/office/officeart/2005/8/layout/hierarchy3"/>
    <dgm:cxn modelId="{DD267039-4674-4469-AB03-6D7C25254FBE}" type="presOf" srcId="{F40171E5-284B-43F8-82AC-FA4C87BC3D3D}" destId="{354CD895-A6EF-4A66-A0CD-C6AC9F7C1252}" srcOrd="0" destOrd="0" presId="urn:microsoft.com/office/officeart/2005/8/layout/hierarchy3"/>
    <dgm:cxn modelId="{687E846E-332A-4EEB-B927-55B1168FB1F8}" srcId="{9F1B96D1-98EB-4E18-966E-F949D681FBCC}" destId="{46D79CF0-EA05-4629-B58C-286BFC8DD85C}" srcOrd="1" destOrd="0" parTransId="{DB5E2245-436B-40A6-9F5E-C39230AFB1BF}" sibTransId="{3F4594F1-05A8-4CA9-965D-B83D7F2911A3}"/>
    <dgm:cxn modelId="{751152FB-9C96-4DD5-BCE5-8B0F0016C42C}" srcId="{FC217C14-CEAF-4DB9-8C53-69406E11485C}" destId="{35BE4DA6-9202-4A6B-A9B9-0908C1C0CFCD}" srcOrd="0" destOrd="0" parTransId="{4490CAF3-5693-4D7B-8B6B-1A338821337C}" sibTransId="{E8B90558-6BB9-42EA-88A3-341142F09A85}"/>
    <dgm:cxn modelId="{154D42D2-D4B7-44ED-8BE4-6219B604F9B0}" type="presOf" srcId="{3783E1ED-01ED-463C-8A74-1FC72B5D86FE}" destId="{7EA7615B-A2D7-4247-82FC-854DED056C39}" srcOrd="1" destOrd="0" presId="urn:microsoft.com/office/officeart/2005/8/layout/hierarchy3"/>
    <dgm:cxn modelId="{67B54250-F985-469F-807D-EC2F0BF7BBC5}" srcId="{35BE4DA6-9202-4A6B-A9B9-0908C1C0CFCD}" destId="{BA9A3B91-DF4A-44B2-B318-30357A4D0BBB}" srcOrd="0" destOrd="0" parTransId="{F71CC425-32D1-4FB3-8913-577A3BFC055D}" sibTransId="{9811CA64-98F0-41F1-B1C3-650322F0A931}"/>
    <dgm:cxn modelId="{D4CFE7FD-9A43-45A4-8D77-1366015362D2}" type="presParOf" srcId="{5D461F7A-BFBA-4E48-B0E7-389A63AA789A}" destId="{D27DCCF7-F804-4E8F-AA4F-2A2A7D8EC0A3}" srcOrd="0" destOrd="0" presId="urn:microsoft.com/office/officeart/2005/8/layout/hierarchy3"/>
    <dgm:cxn modelId="{C923F56F-ADF0-4885-8FE0-AA13180DEC81}" type="presParOf" srcId="{D27DCCF7-F804-4E8F-AA4F-2A2A7D8EC0A3}" destId="{269EF313-62CB-4A60-84FA-14F895E65C89}" srcOrd="0" destOrd="0" presId="urn:microsoft.com/office/officeart/2005/8/layout/hierarchy3"/>
    <dgm:cxn modelId="{22BE0331-C97F-49BA-BD4A-E4988541127A}" type="presParOf" srcId="{269EF313-62CB-4A60-84FA-14F895E65C89}" destId="{9092ED6F-2C29-47C6-B9A8-4ABE58EA3B5E}" srcOrd="0" destOrd="0" presId="urn:microsoft.com/office/officeart/2005/8/layout/hierarchy3"/>
    <dgm:cxn modelId="{32B7509E-DB56-4F6C-BD40-4EC35460E005}" type="presParOf" srcId="{269EF313-62CB-4A60-84FA-14F895E65C89}" destId="{6FA827DC-B5DD-4439-97A4-0DC6FFCAFD16}" srcOrd="1" destOrd="0" presId="urn:microsoft.com/office/officeart/2005/8/layout/hierarchy3"/>
    <dgm:cxn modelId="{B4FC982E-49ED-4D8E-B412-E627714BEF3A}" type="presParOf" srcId="{D27DCCF7-F804-4E8F-AA4F-2A2A7D8EC0A3}" destId="{BD3240EB-6A22-427F-BE03-B9C362BD8EA9}" srcOrd="1" destOrd="0" presId="urn:microsoft.com/office/officeart/2005/8/layout/hierarchy3"/>
    <dgm:cxn modelId="{9E3C34FA-DE23-4F66-BC1B-32BB459B0A6F}" type="presParOf" srcId="{BD3240EB-6A22-427F-BE03-B9C362BD8EA9}" destId="{B7276E8E-EFB8-47BF-88B4-1BF1DA7DFF71}" srcOrd="0" destOrd="0" presId="urn:microsoft.com/office/officeart/2005/8/layout/hierarchy3"/>
    <dgm:cxn modelId="{7E0F4921-63E5-4953-B8DD-04C52987B93F}" type="presParOf" srcId="{BD3240EB-6A22-427F-BE03-B9C362BD8EA9}" destId="{26D5F054-FAE8-457A-B985-49F8DB00306E}" srcOrd="1" destOrd="0" presId="urn:microsoft.com/office/officeart/2005/8/layout/hierarchy3"/>
    <dgm:cxn modelId="{2BE926D7-91AC-42A1-B2AD-67FB1D4FF68C}" type="presParOf" srcId="{BD3240EB-6A22-427F-BE03-B9C362BD8EA9}" destId="{77392686-F8CE-4A67-B85F-925CCF962AB8}" srcOrd="2" destOrd="0" presId="urn:microsoft.com/office/officeart/2005/8/layout/hierarchy3"/>
    <dgm:cxn modelId="{15BDB129-902E-4486-B841-09935191927C}" type="presParOf" srcId="{BD3240EB-6A22-427F-BE03-B9C362BD8EA9}" destId="{77FF9B9F-9791-4F3F-9EEE-2ABC7E088A22}" srcOrd="3" destOrd="0" presId="urn:microsoft.com/office/officeart/2005/8/layout/hierarchy3"/>
    <dgm:cxn modelId="{3E3CCF5A-3658-4915-8605-626B9B288EA9}" type="presParOf" srcId="{5D461F7A-BFBA-4E48-B0E7-389A63AA789A}" destId="{EF6A79A0-D915-4A8A-ABBD-A6BE1D316551}" srcOrd="1" destOrd="0" presId="urn:microsoft.com/office/officeart/2005/8/layout/hierarchy3"/>
    <dgm:cxn modelId="{CA64537B-2270-41EE-9627-09A54979E693}" type="presParOf" srcId="{EF6A79A0-D915-4A8A-ABBD-A6BE1D316551}" destId="{9B136B1E-F937-4CAC-A1BD-855494F19D0D}" srcOrd="0" destOrd="0" presId="urn:microsoft.com/office/officeart/2005/8/layout/hierarchy3"/>
    <dgm:cxn modelId="{6071677F-34A7-4EE2-9804-C0BA58115992}" type="presParOf" srcId="{9B136B1E-F937-4CAC-A1BD-855494F19D0D}" destId="{224E8C76-8EBA-4F59-A384-284A4A658966}" srcOrd="0" destOrd="0" presId="urn:microsoft.com/office/officeart/2005/8/layout/hierarchy3"/>
    <dgm:cxn modelId="{61802168-BBB5-415D-98BD-255633C0ED71}" type="presParOf" srcId="{9B136B1E-F937-4CAC-A1BD-855494F19D0D}" destId="{7EA7615B-A2D7-4247-82FC-854DED056C39}" srcOrd="1" destOrd="0" presId="urn:microsoft.com/office/officeart/2005/8/layout/hierarchy3"/>
    <dgm:cxn modelId="{38435F1B-80DB-406F-8186-2E7061E48AD0}" type="presParOf" srcId="{EF6A79A0-D915-4A8A-ABBD-A6BE1D316551}" destId="{41DB7F79-108B-4B6A-B513-74A01F40ACEE}" srcOrd="1" destOrd="0" presId="urn:microsoft.com/office/officeart/2005/8/layout/hierarchy3"/>
    <dgm:cxn modelId="{81C8143D-5439-464D-AFC1-377D1B07DBAA}" type="presParOf" srcId="{41DB7F79-108B-4B6A-B513-74A01F40ACEE}" destId="{2382A23E-57D6-4FEA-A57B-58C921816AEE}" srcOrd="0" destOrd="0" presId="urn:microsoft.com/office/officeart/2005/8/layout/hierarchy3"/>
    <dgm:cxn modelId="{4717FBD1-6CCF-4E94-BF93-03818F6C1F75}" type="presParOf" srcId="{41DB7F79-108B-4B6A-B513-74A01F40ACEE}" destId="{B7C6FBA5-F883-4F82-8AA6-699EB2E1ED22}" srcOrd="1" destOrd="0" presId="urn:microsoft.com/office/officeart/2005/8/layout/hierarchy3"/>
    <dgm:cxn modelId="{D87331ED-A804-40E1-81AA-5F78DA53AA71}" type="presParOf" srcId="{41DB7F79-108B-4B6A-B513-74A01F40ACEE}" destId="{5B808BC2-78DD-4F6E-9453-CC89463B3422}" srcOrd="2" destOrd="0" presId="urn:microsoft.com/office/officeart/2005/8/layout/hierarchy3"/>
    <dgm:cxn modelId="{A70B2407-0802-4B6D-BB23-1D8838D86BFD}" type="presParOf" srcId="{41DB7F79-108B-4B6A-B513-74A01F40ACEE}" destId="{7B2EBF6F-437F-4E77-83B9-D5A0077B5062}" srcOrd="3" destOrd="0" presId="urn:microsoft.com/office/officeart/2005/8/layout/hierarchy3"/>
    <dgm:cxn modelId="{98E07D71-ADE8-4075-B94A-482C26B9AB88}" type="presParOf" srcId="{5D461F7A-BFBA-4E48-B0E7-389A63AA789A}" destId="{07EF0B16-0509-43A5-AFB6-E5DAA6B69DD0}" srcOrd="2" destOrd="0" presId="urn:microsoft.com/office/officeart/2005/8/layout/hierarchy3"/>
    <dgm:cxn modelId="{DB192ECE-7C76-4FE0-BD01-BE77C0285BF7}" type="presParOf" srcId="{07EF0B16-0509-43A5-AFB6-E5DAA6B69DD0}" destId="{FDDB8252-18EE-4BB6-A986-C07307D4F457}" srcOrd="0" destOrd="0" presId="urn:microsoft.com/office/officeart/2005/8/layout/hierarchy3"/>
    <dgm:cxn modelId="{2A38CDC0-07F5-487C-877B-2ACF19B82B4F}" type="presParOf" srcId="{FDDB8252-18EE-4BB6-A986-C07307D4F457}" destId="{1355865C-7C4C-4C88-B030-A0B92E5C7B26}" srcOrd="0" destOrd="0" presId="urn:microsoft.com/office/officeart/2005/8/layout/hierarchy3"/>
    <dgm:cxn modelId="{6D96DAB9-388A-4757-8BAF-512894C24218}" type="presParOf" srcId="{FDDB8252-18EE-4BB6-A986-C07307D4F457}" destId="{5CBC4A03-5BBA-4185-B6F5-03DD4FD1236E}" srcOrd="1" destOrd="0" presId="urn:microsoft.com/office/officeart/2005/8/layout/hierarchy3"/>
    <dgm:cxn modelId="{B484DB54-7443-4A3C-AAFC-A45B6609D07C}" type="presParOf" srcId="{07EF0B16-0509-43A5-AFB6-E5DAA6B69DD0}" destId="{5D55DBD1-85BA-44AA-B555-B276D8A38458}" srcOrd="1" destOrd="0" presId="urn:microsoft.com/office/officeart/2005/8/layout/hierarchy3"/>
    <dgm:cxn modelId="{C0A717BD-CFFC-4D9C-8164-A674CC57572B}" type="presParOf" srcId="{5D55DBD1-85BA-44AA-B555-B276D8A38458}" destId="{A899F348-6C39-4221-BC56-00D0CEF8C38B}" srcOrd="0" destOrd="0" presId="urn:microsoft.com/office/officeart/2005/8/layout/hierarchy3"/>
    <dgm:cxn modelId="{3238C2BD-A8CC-4932-B0A6-7E6D19D0B05A}" type="presParOf" srcId="{5D55DBD1-85BA-44AA-B555-B276D8A38458}" destId="{354CD895-A6EF-4A66-A0CD-C6AC9F7C1252}" srcOrd="1" destOrd="0" presId="urn:microsoft.com/office/officeart/2005/8/layout/hierarchy3"/>
    <dgm:cxn modelId="{CA22D633-77B0-4ACB-BDB9-0B01BA599057}" type="presParOf" srcId="{5D55DBD1-85BA-44AA-B555-B276D8A38458}" destId="{F4AFA052-C1E9-4BD1-99B9-3DA25FB2FAC1}" srcOrd="2" destOrd="0" presId="urn:microsoft.com/office/officeart/2005/8/layout/hierarchy3"/>
    <dgm:cxn modelId="{0DE37069-0551-493E-B6D7-C5F2F10BDE61}" type="presParOf" srcId="{5D55DBD1-85BA-44AA-B555-B276D8A38458}" destId="{E4B9FBEA-E2AC-46C2-AD2A-F97ADCA5EC36}" srcOrd="3" destOrd="0" presId="urn:microsoft.com/office/officeart/2005/8/layout/hierarchy3"/>
    <dgm:cxn modelId="{69DA3E4F-62F0-4CD8-B19D-D398BFE41784}" type="presParOf" srcId="{5D55DBD1-85BA-44AA-B555-B276D8A38458}" destId="{2B15FE1A-E6E2-40FE-9EBA-5B75ED6B912C}" srcOrd="4" destOrd="0" presId="urn:microsoft.com/office/officeart/2005/8/layout/hierarchy3"/>
    <dgm:cxn modelId="{9227FC37-FF6B-4AD2-8D6B-8386A6B4738C}" type="presParOf" srcId="{5D55DBD1-85BA-44AA-B555-B276D8A38458}" destId="{181A2100-8EBE-4E10-8907-E668D0334CF7}" srcOrd="5" destOrd="0" presId="urn:microsoft.com/office/officeart/2005/8/layout/hierarchy3"/>
    <dgm:cxn modelId="{44554BC1-7F81-45E4-96AA-430D0EBF4C44}" type="presParOf" srcId="{5D461F7A-BFBA-4E48-B0E7-389A63AA789A}" destId="{65D813A4-6CE7-47E0-A4B1-B2B31277F31B}" srcOrd="3" destOrd="0" presId="urn:microsoft.com/office/officeart/2005/8/layout/hierarchy3"/>
    <dgm:cxn modelId="{C7C4924D-92FE-4552-B0A6-4BF7023F5C73}" type="presParOf" srcId="{65D813A4-6CE7-47E0-A4B1-B2B31277F31B}" destId="{FC78F480-1A45-4E1E-8D5C-A9E09D35A4F1}" srcOrd="0" destOrd="0" presId="urn:microsoft.com/office/officeart/2005/8/layout/hierarchy3"/>
    <dgm:cxn modelId="{B13E6A6D-905B-4135-ABAA-6B69F778F80F}" type="presParOf" srcId="{FC78F480-1A45-4E1E-8D5C-A9E09D35A4F1}" destId="{0F998F4C-ACEF-4B1A-980B-6562F149127E}" srcOrd="0" destOrd="0" presId="urn:microsoft.com/office/officeart/2005/8/layout/hierarchy3"/>
    <dgm:cxn modelId="{0B930B15-5812-4CF1-9FAE-640C790F4A57}" type="presParOf" srcId="{FC78F480-1A45-4E1E-8D5C-A9E09D35A4F1}" destId="{D667C527-FACC-432D-845F-6883946DD1C8}" srcOrd="1" destOrd="0" presId="urn:microsoft.com/office/officeart/2005/8/layout/hierarchy3"/>
    <dgm:cxn modelId="{7671C058-BD7F-4269-BB7F-192497AB3DE9}" type="presParOf" srcId="{65D813A4-6CE7-47E0-A4B1-B2B31277F31B}" destId="{00556C11-AD59-4F06-884E-33AA44E3DD3C}" srcOrd="1" destOrd="0" presId="urn:microsoft.com/office/officeart/2005/8/layout/hierarchy3"/>
    <dgm:cxn modelId="{C8DCB71D-0490-4B04-B557-E6300B36AAAF}" type="presParOf" srcId="{00556C11-AD59-4F06-884E-33AA44E3DD3C}" destId="{C7425050-E514-42A2-88B8-3CD2901A0E48}" srcOrd="0" destOrd="0" presId="urn:microsoft.com/office/officeart/2005/8/layout/hierarchy3"/>
    <dgm:cxn modelId="{601A2DBD-5121-479C-BE56-56B0361DD4A4}" type="presParOf" srcId="{00556C11-AD59-4F06-884E-33AA44E3DD3C}" destId="{A6C79053-6E14-423D-8B38-C645ECA73289}" srcOrd="1" destOrd="0" presId="urn:microsoft.com/office/officeart/2005/8/layout/hierarchy3"/>
    <dgm:cxn modelId="{C2AEDF3D-9F5E-4F00-841B-67789CAFA748}" type="presParOf" srcId="{00556C11-AD59-4F06-884E-33AA44E3DD3C}" destId="{7996D416-F50A-41C3-8125-D03335386A4B}" srcOrd="2" destOrd="0" presId="urn:microsoft.com/office/officeart/2005/8/layout/hierarchy3"/>
    <dgm:cxn modelId="{DCACD565-F2A3-495A-AB1E-4141DB3F4AFA}" type="presParOf" srcId="{00556C11-AD59-4F06-884E-33AA44E3DD3C}" destId="{4B9C149C-D3E6-449A-9EF0-B337E243D97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AB9154-8DE2-48C2-9490-3BDF7E31C340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</dgm:pt>
    <dgm:pt modelId="{CEDDB136-061E-4E62-81D5-C55D419FA6D1}">
      <dgm:prSet phldrT="[Text]"/>
      <dgm:spPr/>
      <dgm:t>
        <a:bodyPr/>
        <a:lstStyle/>
        <a:p>
          <a:r>
            <a:rPr lang="id-ID"/>
            <a:t>Prinsip Sebesar-besarnya Kemakmuran Rakyat</a:t>
          </a:r>
          <a:endParaRPr lang="en-US"/>
        </a:p>
      </dgm:t>
    </dgm:pt>
    <dgm:pt modelId="{8C279F36-53FF-47B7-9BF2-2A5A0610662D}" type="parTrans" cxnId="{698D8F68-A8F4-4377-9559-0FCB696E6954}">
      <dgm:prSet/>
      <dgm:spPr/>
      <dgm:t>
        <a:bodyPr/>
        <a:lstStyle/>
        <a:p>
          <a:endParaRPr lang="en-US"/>
        </a:p>
      </dgm:t>
    </dgm:pt>
    <dgm:pt modelId="{9F66F8A0-4674-46E6-840A-7F49E87C6627}" type="sibTrans" cxnId="{698D8F68-A8F4-4377-9559-0FCB696E6954}">
      <dgm:prSet/>
      <dgm:spPr/>
      <dgm:t>
        <a:bodyPr/>
        <a:lstStyle/>
        <a:p>
          <a:endParaRPr lang="en-US"/>
        </a:p>
      </dgm:t>
    </dgm:pt>
    <dgm:pt modelId="{AB82428D-22C7-4752-B0A9-061781899E78}">
      <dgm:prSet phldrT="[Text]"/>
      <dgm:spPr/>
      <dgm:t>
        <a:bodyPr/>
        <a:lstStyle/>
        <a:p>
          <a:r>
            <a:rPr lang="id-ID"/>
            <a:t>Pengutamaan Hak Rakyat</a:t>
          </a:r>
          <a:endParaRPr lang="en-US"/>
        </a:p>
      </dgm:t>
    </dgm:pt>
    <dgm:pt modelId="{30AB44C3-4ECE-497E-8C4B-BAE5CFD7CD84}" type="parTrans" cxnId="{77B16C8B-5F79-447D-99A8-60C6FEFCFCF4}">
      <dgm:prSet/>
      <dgm:spPr/>
      <dgm:t>
        <a:bodyPr/>
        <a:lstStyle/>
        <a:p>
          <a:endParaRPr lang="en-US"/>
        </a:p>
      </dgm:t>
    </dgm:pt>
    <dgm:pt modelId="{37FA8052-1F6C-4385-AC74-BF0DB6203D33}" type="sibTrans" cxnId="{77B16C8B-5F79-447D-99A8-60C6FEFCFCF4}">
      <dgm:prSet/>
      <dgm:spPr/>
      <dgm:t>
        <a:bodyPr/>
        <a:lstStyle/>
        <a:p>
          <a:endParaRPr lang="en-US"/>
        </a:p>
      </dgm:t>
    </dgm:pt>
    <dgm:pt modelId="{49977104-F2BD-43DD-A494-8519A9482323}">
      <dgm:prSet phldrT="[Text]"/>
      <dgm:spPr/>
      <dgm:t>
        <a:bodyPr/>
        <a:lstStyle/>
        <a:p>
          <a:r>
            <a:rPr lang="id-ID"/>
            <a:t>Perlindungan Keberadaan dan Hak Masyarakat Hukum Adat</a:t>
          </a:r>
          <a:endParaRPr lang="en-US"/>
        </a:p>
      </dgm:t>
    </dgm:pt>
    <dgm:pt modelId="{E68A9E51-C4F1-4605-A874-6FD4E75DDB21}" type="parTrans" cxnId="{64C6E720-E245-4C70-A56E-44A30E73468E}">
      <dgm:prSet/>
      <dgm:spPr/>
      <dgm:t>
        <a:bodyPr/>
        <a:lstStyle/>
        <a:p>
          <a:endParaRPr lang="en-US"/>
        </a:p>
      </dgm:t>
    </dgm:pt>
    <dgm:pt modelId="{9CE836BB-4656-4E7A-9023-05121E0ABA67}" type="sibTrans" cxnId="{64C6E720-E245-4C70-A56E-44A30E73468E}">
      <dgm:prSet/>
      <dgm:spPr/>
      <dgm:t>
        <a:bodyPr/>
        <a:lstStyle/>
        <a:p>
          <a:endParaRPr lang="en-US"/>
        </a:p>
      </dgm:t>
    </dgm:pt>
    <dgm:pt modelId="{5040B318-534F-45A0-BCD3-4CFEF196FFE7}">
      <dgm:prSet phldrT="[Text]"/>
      <dgm:spPr/>
      <dgm:t>
        <a:bodyPr/>
        <a:lstStyle/>
        <a:p>
          <a:r>
            <a:rPr lang="id-ID"/>
            <a:t>Prinsip yang Menjadi Dasar Demokrasi Ekonomi</a:t>
          </a:r>
          <a:endParaRPr lang="en-US"/>
        </a:p>
      </dgm:t>
    </dgm:pt>
    <dgm:pt modelId="{3D653F98-FC17-4EFC-B7FB-63A155D4DFD6}" type="parTrans" cxnId="{F744C515-66D9-4836-85B0-2989C2B78DCB}">
      <dgm:prSet/>
      <dgm:spPr/>
      <dgm:t>
        <a:bodyPr/>
        <a:lstStyle/>
        <a:p>
          <a:endParaRPr lang="en-US"/>
        </a:p>
      </dgm:t>
    </dgm:pt>
    <dgm:pt modelId="{B3592177-01B3-42D3-BADA-309F12959EB6}" type="sibTrans" cxnId="{F744C515-66D9-4836-85B0-2989C2B78DCB}">
      <dgm:prSet/>
      <dgm:spPr/>
      <dgm:t>
        <a:bodyPr/>
        <a:lstStyle/>
        <a:p>
          <a:endParaRPr lang="en-US"/>
        </a:p>
      </dgm:t>
    </dgm:pt>
    <dgm:pt modelId="{4D595E72-1F6A-4C12-BC28-FB125409C45C}" type="pres">
      <dgm:prSet presAssocID="{C2AB9154-8DE2-48C2-9490-3BDF7E31C340}" presName="compositeShape" presStyleCnt="0">
        <dgm:presLayoutVars>
          <dgm:chMax val="7"/>
          <dgm:dir/>
          <dgm:resizeHandles val="exact"/>
        </dgm:presLayoutVars>
      </dgm:prSet>
      <dgm:spPr/>
    </dgm:pt>
    <dgm:pt modelId="{3F4E2C0A-F56D-4DF4-9A35-DB4F5BDBF1D8}" type="pres">
      <dgm:prSet presAssocID="{C2AB9154-8DE2-48C2-9490-3BDF7E31C340}" presName="wedge1" presStyleLbl="node1" presStyleIdx="0" presStyleCnt="4"/>
      <dgm:spPr/>
    </dgm:pt>
    <dgm:pt modelId="{A8D87F0A-6FDC-4F94-9470-B1A39FDF88B7}" type="pres">
      <dgm:prSet presAssocID="{C2AB9154-8DE2-48C2-9490-3BDF7E31C34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95097C5-ED8E-4E06-90D0-EB47EE7733F8}" type="pres">
      <dgm:prSet presAssocID="{C2AB9154-8DE2-48C2-9490-3BDF7E31C340}" presName="wedge2" presStyleLbl="node1" presStyleIdx="1" presStyleCnt="4"/>
      <dgm:spPr/>
    </dgm:pt>
    <dgm:pt modelId="{A1EE2A7B-E243-4513-B65E-F1545AE742E3}" type="pres">
      <dgm:prSet presAssocID="{C2AB9154-8DE2-48C2-9490-3BDF7E31C34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795619F-324D-4AB4-AA17-735F162BAF86}" type="pres">
      <dgm:prSet presAssocID="{C2AB9154-8DE2-48C2-9490-3BDF7E31C340}" presName="wedge3" presStyleLbl="node1" presStyleIdx="2" presStyleCnt="4"/>
      <dgm:spPr/>
    </dgm:pt>
    <dgm:pt modelId="{1B6F6127-0B51-4029-B083-E6609C7ACA45}" type="pres">
      <dgm:prSet presAssocID="{C2AB9154-8DE2-48C2-9490-3BDF7E31C34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FD83513-63FA-426F-B993-AE243AE09970}" type="pres">
      <dgm:prSet presAssocID="{C2AB9154-8DE2-48C2-9490-3BDF7E31C340}" presName="wedge4" presStyleLbl="node1" presStyleIdx="3" presStyleCnt="4"/>
      <dgm:spPr/>
    </dgm:pt>
    <dgm:pt modelId="{DD4B6CFE-9BE9-4EB1-AD13-CC475DA01E76}" type="pres">
      <dgm:prSet presAssocID="{C2AB9154-8DE2-48C2-9490-3BDF7E31C34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F640849-D442-4BB9-8448-0D22C1B3FB6A}" type="presOf" srcId="{CEDDB136-061E-4E62-81D5-C55D419FA6D1}" destId="{3F4E2C0A-F56D-4DF4-9A35-DB4F5BDBF1D8}" srcOrd="0" destOrd="0" presId="urn:microsoft.com/office/officeart/2005/8/layout/chart3"/>
    <dgm:cxn modelId="{E34825E6-CBE2-4402-BA70-64A5F2689041}" type="presOf" srcId="{5040B318-534F-45A0-BCD3-4CFEF196FFE7}" destId="{DD4B6CFE-9BE9-4EB1-AD13-CC475DA01E76}" srcOrd="1" destOrd="0" presId="urn:microsoft.com/office/officeart/2005/8/layout/chart3"/>
    <dgm:cxn modelId="{0E8384A5-21E1-44B7-9235-CCEFFB50A91E}" type="presOf" srcId="{CEDDB136-061E-4E62-81D5-C55D419FA6D1}" destId="{A8D87F0A-6FDC-4F94-9470-B1A39FDF88B7}" srcOrd="1" destOrd="0" presId="urn:microsoft.com/office/officeart/2005/8/layout/chart3"/>
    <dgm:cxn modelId="{698D8F68-A8F4-4377-9559-0FCB696E6954}" srcId="{C2AB9154-8DE2-48C2-9490-3BDF7E31C340}" destId="{CEDDB136-061E-4E62-81D5-C55D419FA6D1}" srcOrd="0" destOrd="0" parTransId="{8C279F36-53FF-47B7-9BF2-2A5A0610662D}" sibTransId="{9F66F8A0-4674-46E6-840A-7F49E87C6627}"/>
    <dgm:cxn modelId="{77B16C8B-5F79-447D-99A8-60C6FEFCFCF4}" srcId="{C2AB9154-8DE2-48C2-9490-3BDF7E31C340}" destId="{AB82428D-22C7-4752-B0A9-061781899E78}" srcOrd="1" destOrd="0" parTransId="{30AB44C3-4ECE-497E-8C4B-BAE5CFD7CD84}" sibTransId="{37FA8052-1F6C-4385-AC74-BF0DB6203D33}"/>
    <dgm:cxn modelId="{1F2FEE56-F1B6-4FF3-85BE-4D233B789CF1}" type="presOf" srcId="{49977104-F2BD-43DD-A494-8519A9482323}" destId="{1B6F6127-0B51-4029-B083-E6609C7ACA45}" srcOrd="1" destOrd="0" presId="urn:microsoft.com/office/officeart/2005/8/layout/chart3"/>
    <dgm:cxn modelId="{8DC32006-94D3-4FF8-A7FE-8B6EB01A9FD1}" type="presOf" srcId="{49977104-F2BD-43DD-A494-8519A9482323}" destId="{6795619F-324D-4AB4-AA17-735F162BAF86}" srcOrd="0" destOrd="0" presId="urn:microsoft.com/office/officeart/2005/8/layout/chart3"/>
    <dgm:cxn modelId="{51999D74-C6E0-449A-85C4-94543B220047}" type="presOf" srcId="{AB82428D-22C7-4752-B0A9-061781899E78}" destId="{A1EE2A7B-E243-4513-B65E-F1545AE742E3}" srcOrd="1" destOrd="0" presId="urn:microsoft.com/office/officeart/2005/8/layout/chart3"/>
    <dgm:cxn modelId="{3C333CD1-1ADF-4BEE-A8D8-48861763D7AF}" type="presOf" srcId="{C2AB9154-8DE2-48C2-9490-3BDF7E31C340}" destId="{4D595E72-1F6A-4C12-BC28-FB125409C45C}" srcOrd="0" destOrd="0" presId="urn:microsoft.com/office/officeart/2005/8/layout/chart3"/>
    <dgm:cxn modelId="{CA25610F-925C-42BB-9BD9-260302B0888F}" type="presOf" srcId="{5040B318-534F-45A0-BCD3-4CFEF196FFE7}" destId="{3FD83513-63FA-426F-B993-AE243AE09970}" srcOrd="0" destOrd="0" presId="urn:microsoft.com/office/officeart/2005/8/layout/chart3"/>
    <dgm:cxn modelId="{F744C515-66D9-4836-85B0-2989C2B78DCB}" srcId="{C2AB9154-8DE2-48C2-9490-3BDF7E31C340}" destId="{5040B318-534F-45A0-BCD3-4CFEF196FFE7}" srcOrd="3" destOrd="0" parTransId="{3D653F98-FC17-4EFC-B7FB-63A155D4DFD6}" sibTransId="{B3592177-01B3-42D3-BADA-309F12959EB6}"/>
    <dgm:cxn modelId="{F710489C-1E68-444C-BE67-166944C37BD2}" type="presOf" srcId="{AB82428D-22C7-4752-B0A9-061781899E78}" destId="{295097C5-ED8E-4E06-90D0-EB47EE7733F8}" srcOrd="0" destOrd="0" presId="urn:microsoft.com/office/officeart/2005/8/layout/chart3"/>
    <dgm:cxn modelId="{64C6E720-E245-4C70-A56E-44A30E73468E}" srcId="{C2AB9154-8DE2-48C2-9490-3BDF7E31C340}" destId="{49977104-F2BD-43DD-A494-8519A9482323}" srcOrd="2" destOrd="0" parTransId="{E68A9E51-C4F1-4605-A874-6FD4E75DDB21}" sibTransId="{9CE836BB-4656-4E7A-9023-05121E0ABA67}"/>
    <dgm:cxn modelId="{FD763D59-E887-4E44-A071-D2A03BE38386}" type="presParOf" srcId="{4D595E72-1F6A-4C12-BC28-FB125409C45C}" destId="{3F4E2C0A-F56D-4DF4-9A35-DB4F5BDBF1D8}" srcOrd="0" destOrd="0" presId="urn:microsoft.com/office/officeart/2005/8/layout/chart3"/>
    <dgm:cxn modelId="{706AACF5-355E-4D41-9C0E-2A4D45376F74}" type="presParOf" srcId="{4D595E72-1F6A-4C12-BC28-FB125409C45C}" destId="{A8D87F0A-6FDC-4F94-9470-B1A39FDF88B7}" srcOrd="1" destOrd="0" presId="urn:microsoft.com/office/officeart/2005/8/layout/chart3"/>
    <dgm:cxn modelId="{A05F1EF3-781C-4CC3-ADBA-439C07FE3D83}" type="presParOf" srcId="{4D595E72-1F6A-4C12-BC28-FB125409C45C}" destId="{295097C5-ED8E-4E06-90D0-EB47EE7733F8}" srcOrd="2" destOrd="0" presId="urn:microsoft.com/office/officeart/2005/8/layout/chart3"/>
    <dgm:cxn modelId="{577CDD26-7CB9-41A7-8E79-90B755F8A7F4}" type="presParOf" srcId="{4D595E72-1F6A-4C12-BC28-FB125409C45C}" destId="{A1EE2A7B-E243-4513-B65E-F1545AE742E3}" srcOrd="3" destOrd="0" presId="urn:microsoft.com/office/officeart/2005/8/layout/chart3"/>
    <dgm:cxn modelId="{8A4F1F33-FAB6-4703-BE4B-D7C98436CC7A}" type="presParOf" srcId="{4D595E72-1F6A-4C12-BC28-FB125409C45C}" destId="{6795619F-324D-4AB4-AA17-735F162BAF86}" srcOrd="4" destOrd="0" presId="urn:microsoft.com/office/officeart/2005/8/layout/chart3"/>
    <dgm:cxn modelId="{AA892C81-F3CA-41B7-B14C-54283AA301A0}" type="presParOf" srcId="{4D595E72-1F6A-4C12-BC28-FB125409C45C}" destId="{1B6F6127-0B51-4029-B083-E6609C7ACA45}" srcOrd="5" destOrd="0" presId="urn:microsoft.com/office/officeart/2005/8/layout/chart3"/>
    <dgm:cxn modelId="{DA196131-C185-42A3-B514-CC7971D4C45D}" type="presParOf" srcId="{4D595E72-1F6A-4C12-BC28-FB125409C45C}" destId="{3FD83513-63FA-426F-B993-AE243AE09970}" srcOrd="6" destOrd="0" presId="urn:microsoft.com/office/officeart/2005/8/layout/chart3"/>
    <dgm:cxn modelId="{F06B26F5-C9BD-4371-A658-50ED2CD74C3D}" type="presParOf" srcId="{4D595E72-1F6A-4C12-BC28-FB125409C45C}" destId="{DD4B6CFE-9BE9-4EB1-AD13-CC475DA01E7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4F67E-6E50-422B-A4F8-E73100EC3729}">
      <dsp:nvSpPr>
        <dsp:cNvPr id="0" name=""/>
        <dsp:cNvSpPr/>
      </dsp:nvSpPr>
      <dsp:spPr>
        <a:xfrm rot="16200000">
          <a:off x="-1555484" y="1559430"/>
          <a:ext cx="4503575" cy="138471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1600" kern="1200"/>
            <a:t>1</a:t>
          </a:r>
          <a:r>
            <a:rPr lang="nn-NO" sz="1600" kern="1200" dirty="0"/>
            <a:t>:  Agraria, LH &amp; </a:t>
          </a:r>
          <a:r>
            <a:rPr lang="nn-NO" sz="1600" kern="1200" dirty="0" err="1"/>
            <a:t>Tata</a:t>
          </a:r>
          <a:r>
            <a:rPr lang="nn-NO" sz="1600" kern="1200" dirty="0"/>
            <a:t> </a:t>
          </a:r>
          <a:r>
            <a:rPr lang="nn-NO" sz="1600" kern="1200" dirty="0" err="1"/>
            <a:t>Ruang</a:t>
          </a:r>
          <a:endParaRPr lang="en-US" sz="1600" kern="1200" dirty="0"/>
        </a:p>
      </dsp:txBody>
      <dsp:txXfrm rot="5400000">
        <a:off x="3946" y="900715"/>
        <a:ext cx="1384714" cy="2702145"/>
      </dsp:txXfrm>
    </dsp:sp>
    <dsp:sp modelId="{6D2566D3-3058-479B-8888-822AD583AF00}">
      <dsp:nvSpPr>
        <dsp:cNvPr id="0" name=""/>
        <dsp:cNvSpPr/>
      </dsp:nvSpPr>
      <dsp:spPr>
        <a:xfrm rot="16200000">
          <a:off x="-66915" y="1559430"/>
          <a:ext cx="4503575" cy="1384714"/>
        </a:xfrm>
        <a:prstGeom prst="flowChartManualOperation">
          <a:avLst/>
        </a:prstGeom>
        <a:solidFill>
          <a:schemeClr val="accent2">
            <a:hueOff val="222396"/>
            <a:satOff val="-4971"/>
            <a:lumOff val="-470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2</a:t>
          </a:r>
          <a:r>
            <a:rPr lang="en-US" sz="1600" kern="1200" dirty="0"/>
            <a:t>: </a:t>
          </a:r>
          <a:r>
            <a:rPr lang="en-US" sz="1600" kern="1200" dirty="0" err="1"/>
            <a:t>Kehutanan</a:t>
          </a:r>
          <a:r>
            <a:rPr lang="en-US" sz="1600" kern="1200"/>
            <a:t>, Pertanian, Perkebunan</a:t>
          </a:r>
          <a:endParaRPr lang="en-US" sz="1600" kern="1200" dirty="0"/>
        </a:p>
      </dsp:txBody>
      <dsp:txXfrm rot="5400000">
        <a:off x="1492515" y="900715"/>
        <a:ext cx="1384714" cy="2702145"/>
      </dsp:txXfrm>
    </dsp:sp>
    <dsp:sp modelId="{62596049-6929-43DF-860F-F6068CF1E1BD}">
      <dsp:nvSpPr>
        <dsp:cNvPr id="0" name=""/>
        <dsp:cNvSpPr/>
      </dsp:nvSpPr>
      <dsp:spPr>
        <a:xfrm rot="16200000">
          <a:off x="1421652" y="1559430"/>
          <a:ext cx="4503575" cy="1384714"/>
        </a:xfrm>
        <a:prstGeom prst="flowChartManualOperation">
          <a:avLst/>
        </a:prstGeom>
        <a:solidFill>
          <a:schemeClr val="accent2">
            <a:hueOff val="444793"/>
            <a:satOff val="-9942"/>
            <a:lumOff val="-941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3</a:t>
          </a:r>
          <a:r>
            <a:rPr lang="en-US" sz="1600" kern="1200" dirty="0"/>
            <a:t>: </a:t>
          </a:r>
          <a:r>
            <a:rPr lang="en-US" sz="1600" kern="1200" dirty="0" err="1"/>
            <a:t>Pertambangan</a:t>
          </a:r>
          <a:r>
            <a:rPr lang="en-US" sz="1600" kern="1200" dirty="0"/>
            <a:t> </a:t>
          </a:r>
          <a:r>
            <a:rPr lang="en-US" sz="1600" kern="1200" dirty="0" err="1"/>
            <a:t>dan</a:t>
          </a:r>
          <a:r>
            <a:rPr lang="en-US" sz="1600" kern="1200" dirty="0"/>
            <a:t> </a:t>
          </a:r>
          <a:r>
            <a:rPr lang="en-US" sz="1600" kern="1200" dirty="0" err="1"/>
            <a:t>Energi</a:t>
          </a:r>
          <a:endParaRPr lang="en-US" sz="1600" kern="1200" dirty="0"/>
        </a:p>
      </dsp:txBody>
      <dsp:txXfrm rot="5400000">
        <a:off x="2981082" y="900715"/>
        <a:ext cx="1384714" cy="2702145"/>
      </dsp:txXfrm>
    </dsp:sp>
    <dsp:sp modelId="{17B97157-DDFE-4E77-93C7-3E2194FCA0D5}">
      <dsp:nvSpPr>
        <dsp:cNvPr id="0" name=""/>
        <dsp:cNvSpPr/>
      </dsp:nvSpPr>
      <dsp:spPr>
        <a:xfrm rot="16200000">
          <a:off x="2910220" y="1559430"/>
          <a:ext cx="4503575" cy="1384714"/>
        </a:xfrm>
        <a:prstGeom prst="flowChartManualOperation">
          <a:avLst/>
        </a:prstGeom>
        <a:solidFill>
          <a:schemeClr val="accent2">
            <a:hueOff val="667189"/>
            <a:satOff val="-14912"/>
            <a:lumOff val="-1411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4</a:t>
          </a:r>
          <a:r>
            <a:rPr lang="en-US" sz="1600" kern="1200" dirty="0"/>
            <a:t>: </a:t>
          </a:r>
          <a:r>
            <a:rPr lang="en-US" sz="1600" kern="1200" dirty="0" err="1"/>
            <a:t>Kelautan</a:t>
          </a:r>
          <a:r>
            <a:rPr lang="en-US" sz="1600" kern="1200" dirty="0"/>
            <a:t> </a:t>
          </a:r>
          <a:r>
            <a:rPr lang="en-US" sz="1600" kern="1200" dirty="0" err="1"/>
            <a:t>dan</a:t>
          </a:r>
          <a:r>
            <a:rPr lang="en-US" sz="1600" kern="1200" dirty="0"/>
            <a:t> </a:t>
          </a:r>
          <a:r>
            <a:rPr lang="en-US" sz="1600" kern="1200" dirty="0" err="1"/>
            <a:t>Perikanan</a:t>
          </a:r>
          <a:endParaRPr lang="en-US" sz="1600" kern="1200" dirty="0"/>
        </a:p>
      </dsp:txBody>
      <dsp:txXfrm rot="5400000">
        <a:off x="4469650" y="900715"/>
        <a:ext cx="1384714" cy="2702145"/>
      </dsp:txXfrm>
    </dsp:sp>
    <dsp:sp modelId="{452E25DA-3C2B-4C5D-A8EC-20657CFCE779}">
      <dsp:nvSpPr>
        <dsp:cNvPr id="0" name=""/>
        <dsp:cNvSpPr/>
      </dsp:nvSpPr>
      <dsp:spPr>
        <a:xfrm rot="16200000">
          <a:off x="4398789" y="1559430"/>
          <a:ext cx="4503575" cy="1384714"/>
        </a:xfrm>
        <a:prstGeom prst="flowChartManualOperation">
          <a:avLst/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5</a:t>
          </a:r>
          <a:r>
            <a:rPr lang="en-US" sz="1600" kern="1200" dirty="0"/>
            <a:t>: </a:t>
          </a:r>
          <a:r>
            <a:rPr lang="en-US" sz="1600" kern="1200" dirty="0" err="1"/>
            <a:t>Undang-Undang</a:t>
          </a:r>
          <a:r>
            <a:rPr lang="en-US" sz="1600" kern="1200" dirty="0"/>
            <a:t> </a:t>
          </a:r>
          <a:r>
            <a:rPr lang="en-US" sz="1600" kern="1200" dirty="0" err="1"/>
            <a:t>Pendukung</a:t>
          </a:r>
          <a:endParaRPr lang="en-US" sz="1600" kern="1200" dirty="0"/>
        </a:p>
      </dsp:txBody>
      <dsp:txXfrm rot="5400000">
        <a:off x="5958219" y="900715"/>
        <a:ext cx="1384714" cy="2702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99B3E-EF68-48A4-A970-DCA265D1A1B6}">
      <dsp:nvSpPr>
        <dsp:cNvPr id="0" name=""/>
        <dsp:cNvSpPr/>
      </dsp:nvSpPr>
      <dsp:spPr>
        <a:xfrm>
          <a:off x="128420" y="1157"/>
          <a:ext cx="1443093" cy="7215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Negara Kesatuan</a:t>
          </a:r>
          <a:endParaRPr lang="en-US" sz="1500" kern="1200"/>
        </a:p>
      </dsp:txBody>
      <dsp:txXfrm>
        <a:off x="149553" y="22290"/>
        <a:ext cx="1400827" cy="679280"/>
      </dsp:txXfrm>
    </dsp:sp>
    <dsp:sp modelId="{42A2258C-2D4F-4AB2-9BC0-D44B02341C5F}">
      <dsp:nvSpPr>
        <dsp:cNvPr id="0" name=""/>
        <dsp:cNvSpPr/>
      </dsp:nvSpPr>
      <dsp:spPr>
        <a:xfrm>
          <a:off x="272729" y="722703"/>
          <a:ext cx="144309" cy="54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159"/>
              </a:lnTo>
              <a:lnTo>
                <a:pt x="144309" y="5411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6AA0A-2AF3-4C58-ADF3-9FF1A742A816}">
      <dsp:nvSpPr>
        <dsp:cNvPr id="0" name=""/>
        <dsp:cNvSpPr/>
      </dsp:nvSpPr>
      <dsp:spPr>
        <a:xfrm>
          <a:off x="417038" y="9030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Kedaulatan</a:t>
          </a:r>
          <a:endParaRPr lang="en-US" sz="1200" kern="1200"/>
        </a:p>
      </dsp:txBody>
      <dsp:txXfrm>
        <a:off x="438171" y="924223"/>
        <a:ext cx="1112208" cy="679280"/>
      </dsp:txXfrm>
    </dsp:sp>
    <dsp:sp modelId="{44145FC9-E970-464E-A65E-18AC0B0CFA63}">
      <dsp:nvSpPr>
        <dsp:cNvPr id="0" name=""/>
        <dsp:cNvSpPr/>
      </dsp:nvSpPr>
      <dsp:spPr>
        <a:xfrm>
          <a:off x="272729" y="722703"/>
          <a:ext cx="144309" cy="14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93"/>
              </a:lnTo>
              <a:lnTo>
                <a:pt x="144309" y="144309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D79FA-EB31-4EF9-B820-E25F257558C1}">
      <dsp:nvSpPr>
        <dsp:cNvPr id="0" name=""/>
        <dsp:cNvSpPr/>
      </dsp:nvSpPr>
      <dsp:spPr>
        <a:xfrm>
          <a:off x="417038" y="1805023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Nasionalitas</a:t>
          </a:r>
          <a:endParaRPr lang="en-US" sz="1200" kern="1200"/>
        </a:p>
      </dsp:txBody>
      <dsp:txXfrm>
        <a:off x="438171" y="1826156"/>
        <a:ext cx="1112208" cy="679280"/>
      </dsp:txXfrm>
    </dsp:sp>
    <dsp:sp modelId="{91A6E4DB-D390-45F7-9BB1-E5F69ABFFA32}">
      <dsp:nvSpPr>
        <dsp:cNvPr id="0" name=""/>
        <dsp:cNvSpPr/>
      </dsp:nvSpPr>
      <dsp:spPr>
        <a:xfrm>
          <a:off x="272729" y="722703"/>
          <a:ext cx="144309" cy="2345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026"/>
              </a:lnTo>
              <a:lnTo>
                <a:pt x="144309" y="234502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10A1CE-DEA2-44D0-AD1D-41A25C9FD728}">
      <dsp:nvSpPr>
        <dsp:cNvPr id="0" name=""/>
        <dsp:cNvSpPr/>
      </dsp:nvSpPr>
      <dsp:spPr>
        <a:xfrm>
          <a:off x="417038" y="2706956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Kemandirian</a:t>
          </a:r>
          <a:endParaRPr lang="en-US" sz="1200" kern="1200"/>
        </a:p>
      </dsp:txBody>
      <dsp:txXfrm>
        <a:off x="438171" y="2728089"/>
        <a:ext cx="1112208" cy="679280"/>
      </dsp:txXfrm>
    </dsp:sp>
    <dsp:sp modelId="{81316FC9-6E11-4552-B961-1C92AD065C00}">
      <dsp:nvSpPr>
        <dsp:cNvPr id="0" name=""/>
        <dsp:cNvSpPr/>
      </dsp:nvSpPr>
      <dsp:spPr>
        <a:xfrm>
          <a:off x="1932286" y="1157"/>
          <a:ext cx="1443093" cy="7215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Demokrasi</a:t>
          </a:r>
          <a:endParaRPr lang="en-US" sz="1500" kern="1200"/>
        </a:p>
      </dsp:txBody>
      <dsp:txXfrm>
        <a:off x="1953419" y="22290"/>
        <a:ext cx="1400827" cy="679280"/>
      </dsp:txXfrm>
    </dsp:sp>
    <dsp:sp modelId="{9F800315-13BC-42D6-B2D9-756325432F6F}">
      <dsp:nvSpPr>
        <dsp:cNvPr id="0" name=""/>
        <dsp:cNvSpPr/>
      </dsp:nvSpPr>
      <dsp:spPr>
        <a:xfrm>
          <a:off x="2076596" y="722703"/>
          <a:ext cx="144309" cy="54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159"/>
              </a:lnTo>
              <a:lnTo>
                <a:pt x="144309" y="5411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2757D-5ACE-47AA-AFD5-311F4387F2F1}">
      <dsp:nvSpPr>
        <dsp:cNvPr id="0" name=""/>
        <dsp:cNvSpPr/>
      </dsp:nvSpPr>
      <dsp:spPr>
        <a:xfrm>
          <a:off x="2220905" y="9030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Transparansi</a:t>
          </a:r>
          <a:endParaRPr lang="en-US" sz="1200" kern="1200"/>
        </a:p>
      </dsp:txBody>
      <dsp:txXfrm>
        <a:off x="2242038" y="924223"/>
        <a:ext cx="1112208" cy="679280"/>
      </dsp:txXfrm>
    </dsp:sp>
    <dsp:sp modelId="{CF31C7F8-2266-4BA6-9502-3DCF65408089}">
      <dsp:nvSpPr>
        <dsp:cNvPr id="0" name=""/>
        <dsp:cNvSpPr/>
      </dsp:nvSpPr>
      <dsp:spPr>
        <a:xfrm>
          <a:off x="2076596" y="722703"/>
          <a:ext cx="144309" cy="14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93"/>
              </a:lnTo>
              <a:lnTo>
                <a:pt x="144309" y="144309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E125D-6ED0-4D35-BA8D-4FB5309D0961}">
      <dsp:nvSpPr>
        <dsp:cNvPr id="0" name=""/>
        <dsp:cNvSpPr/>
      </dsp:nvSpPr>
      <dsp:spPr>
        <a:xfrm>
          <a:off x="2220905" y="1805023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Akuntabilitas</a:t>
          </a:r>
          <a:endParaRPr lang="en-US" sz="1200" kern="1200"/>
        </a:p>
      </dsp:txBody>
      <dsp:txXfrm>
        <a:off x="2242038" y="1826156"/>
        <a:ext cx="1112208" cy="679280"/>
      </dsp:txXfrm>
    </dsp:sp>
    <dsp:sp modelId="{35EFCD23-CA5A-4DC8-9FC5-EF54F80F49C6}">
      <dsp:nvSpPr>
        <dsp:cNvPr id="0" name=""/>
        <dsp:cNvSpPr/>
      </dsp:nvSpPr>
      <dsp:spPr>
        <a:xfrm>
          <a:off x="3736153" y="1157"/>
          <a:ext cx="1443093" cy="7215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Keadilan</a:t>
          </a:r>
          <a:endParaRPr lang="en-US" sz="1500" kern="1200"/>
        </a:p>
      </dsp:txBody>
      <dsp:txXfrm>
        <a:off x="3757286" y="22290"/>
        <a:ext cx="1400827" cy="679280"/>
      </dsp:txXfrm>
    </dsp:sp>
    <dsp:sp modelId="{9CE31D02-E28C-4DB5-A0DA-368660131CFE}">
      <dsp:nvSpPr>
        <dsp:cNvPr id="0" name=""/>
        <dsp:cNvSpPr/>
      </dsp:nvSpPr>
      <dsp:spPr>
        <a:xfrm>
          <a:off x="3880462" y="722703"/>
          <a:ext cx="144309" cy="54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159"/>
              </a:lnTo>
              <a:lnTo>
                <a:pt x="144309" y="5411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3F440-97BB-41EB-8C06-CD1CE2698FBC}">
      <dsp:nvSpPr>
        <dsp:cNvPr id="0" name=""/>
        <dsp:cNvSpPr/>
      </dsp:nvSpPr>
      <dsp:spPr>
        <a:xfrm>
          <a:off x="4024772" y="9030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Distribusi dan Pemerataan</a:t>
          </a:r>
          <a:endParaRPr lang="en-US" sz="1200" kern="1200"/>
        </a:p>
      </dsp:txBody>
      <dsp:txXfrm>
        <a:off x="4045905" y="924223"/>
        <a:ext cx="1112208" cy="679280"/>
      </dsp:txXfrm>
    </dsp:sp>
    <dsp:sp modelId="{662D526E-D4B2-491D-BA3B-FB5ACBF3BC0B}">
      <dsp:nvSpPr>
        <dsp:cNvPr id="0" name=""/>
        <dsp:cNvSpPr/>
      </dsp:nvSpPr>
      <dsp:spPr>
        <a:xfrm>
          <a:off x="3880462" y="722703"/>
          <a:ext cx="144309" cy="14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93"/>
              </a:lnTo>
              <a:lnTo>
                <a:pt x="144309" y="144309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CE4F7-AF5F-42D2-8439-BD7C19EB5DD4}">
      <dsp:nvSpPr>
        <dsp:cNvPr id="0" name=""/>
        <dsp:cNvSpPr/>
      </dsp:nvSpPr>
      <dsp:spPr>
        <a:xfrm>
          <a:off x="4024772" y="1805023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Perlindungan Masy. Marjinal</a:t>
          </a:r>
          <a:endParaRPr lang="en-US" sz="1200" kern="1200"/>
        </a:p>
      </dsp:txBody>
      <dsp:txXfrm>
        <a:off x="4045905" y="1826156"/>
        <a:ext cx="1112208" cy="679280"/>
      </dsp:txXfrm>
    </dsp:sp>
    <dsp:sp modelId="{4C0A9417-0A9B-493E-876A-9ADC60288D47}">
      <dsp:nvSpPr>
        <dsp:cNvPr id="0" name=""/>
        <dsp:cNvSpPr/>
      </dsp:nvSpPr>
      <dsp:spPr>
        <a:xfrm>
          <a:off x="3880462" y="722703"/>
          <a:ext cx="144309" cy="2345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026"/>
              </a:lnTo>
              <a:lnTo>
                <a:pt x="144309" y="234502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7731F-965B-4960-B143-359D50077E4F}">
      <dsp:nvSpPr>
        <dsp:cNvPr id="0" name=""/>
        <dsp:cNvSpPr/>
      </dsp:nvSpPr>
      <dsp:spPr>
        <a:xfrm>
          <a:off x="4024772" y="2706956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Pemulihan Hak</a:t>
          </a:r>
          <a:endParaRPr lang="en-US" sz="1200" kern="1200"/>
        </a:p>
      </dsp:txBody>
      <dsp:txXfrm>
        <a:off x="4045905" y="2728089"/>
        <a:ext cx="1112208" cy="679280"/>
      </dsp:txXfrm>
    </dsp:sp>
    <dsp:sp modelId="{799F9096-E8E7-459B-BB3F-55BF9485A438}">
      <dsp:nvSpPr>
        <dsp:cNvPr id="0" name=""/>
        <dsp:cNvSpPr/>
      </dsp:nvSpPr>
      <dsp:spPr>
        <a:xfrm>
          <a:off x="5540019" y="1157"/>
          <a:ext cx="1443093" cy="7215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Keberlanjutan</a:t>
          </a:r>
          <a:endParaRPr lang="en-US" sz="1500" kern="1200"/>
        </a:p>
      </dsp:txBody>
      <dsp:txXfrm>
        <a:off x="5561152" y="22290"/>
        <a:ext cx="1400827" cy="679280"/>
      </dsp:txXfrm>
    </dsp:sp>
    <dsp:sp modelId="{6C35208E-42C2-46A4-AEDB-22D825AC22BD}">
      <dsp:nvSpPr>
        <dsp:cNvPr id="0" name=""/>
        <dsp:cNvSpPr/>
      </dsp:nvSpPr>
      <dsp:spPr>
        <a:xfrm>
          <a:off x="5684329" y="722703"/>
          <a:ext cx="144309" cy="54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159"/>
              </a:lnTo>
              <a:lnTo>
                <a:pt x="144309" y="5411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0944A-8CAD-4F6A-9C77-4B9316694AE9}">
      <dsp:nvSpPr>
        <dsp:cNvPr id="0" name=""/>
        <dsp:cNvSpPr/>
      </dsp:nvSpPr>
      <dsp:spPr>
        <a:xfrm>
          <a:off x="5828638" y="9030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Kehati-hatian</a:t>
          </a:r>
          <a:endParaRPr lang="en-US" sz="1200" kern="1200"/>
        </a:p>
      </dsp:txBody>
      <dsp:txXfrm>
        <a:off x="5849771" y="924223"/>
        <a:ext cx="1112208" cy="679280"/>
      </dsp:txXfrm>
    </dsp:sp>
    <dsp:sp modelId="{8C4CC8C7-CFD7-4F34-9E40-E1F8796B2A47}">
      <dsp:nvSpPr>
        <dsp:cNvPr id="0" name=""/>
        <dsp:cNvSpPr/>
      </dsp:nvSpPr>
      <dsp:spPr>
        <a:xfrm>
          <a:off x="5684329" y="722703"/>
          <a:ext cx="144309" cy="14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93"/>
              </a:lnTo>
              <a:lnTo>
                <a:pt x="144309" y="144309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32517-C20C-495E-A8B6-F719E3C5AAD9}">
      <dsp:nvSpPr>
        <dsp:cNvPr id="0" name=""/>
        <dsp:cNvSpPr/>
      </dsp:nvSpPr>
      <dsp:spPr>
        <a:xfrm>
          <a:off x="5828638" y="1805023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nternalisasi Eksternalitas</a:t>
          </a:r>
          <a:endParaRPr lang="en-US" sz="1200" kern="1200"/>
        </a:p>
      </dsp:txBody>
      <dsp:txXfrm>
        <a:off x="5849771" y="1826156"/>
        <a:ext cx="1112208" cy="679280"/>
      </dsp:txXfrm>
    </dsp:sp>
    <dsp:sp modelId="{54608AE9-0795-4ABD-B56B-1E1D5F4D5609}">
      <dsp:nvSpPr>
        <dsp:cNvPr id="0" name=""/>
        <dsp:cNvSpPr/>
      </dsp:nvSpPr>
      <dsp:spPr>
        <a:xfrm>
          <a:off x="5684329" y="722703"/>
          <a:ext cx="144309" cy="2345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026"/>
              </a:lnTo>
              <a:lnTo>
                <a:pt x="144309" y="234502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CAA56-C086-43AB-86B6-598CD58835D8}">
      <dsp:nvSpPr>
        <dsp:cNvPr id="0" name=""/>
        <dsp:cNvSpPr/>
      </dsp:nvSpPr>
      <dsp:spPr>
        <a:xfrm>
          <a:off x="5828638" y="2706956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Daya Dukung &amp; Daya Tampung</a:t>
          </a:r>
          <a:endParaRPr lang="en-US" sz="1200" kern="1200"/>
        </a:p>
      </dsp:txBody>
      <dsp:txXfrm>
        <a:off x="5849771" y="2728089"/>
        <a:ext cx="1112208" cy="679280"/>
      </dsp:txXfrm>
    </dsp:sp>
    <dsp:sp modelId="{5F0C39ED-13C8-4751-B970-9D6F3D1426F1}">
      <dsp:nvSpPr>
        <dsp:cNvPr id="0" name=""/>
        <dsp:cNvSpPr/>
      </dsp:nvSpPr>
      <dsp:spPr>
        <a:xfrm>
          <a:off x="5684329" y="722703"/>
          <a:ext cx="144309" cy="3246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6959"/>
              </a:lnTo>
              <a:lnTo>
                <a:pt x="144309" y="32469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015F7-4457-4E9A-B680-38412548A845}">
      <dsp:nvSpPr>
        <dsp:cNvPr id="0" name=""/>
        <dsp:cNvSpPr/>
      </dsp:nvSpPr>
      <dsp:spPr>
        <a:xfrm>
          <a:off x="5828638" y="36088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Konservasi &amp; Perlindungan</a:t>
          </a:r>
          <a:endParaRPr lang="en-US" sz="1200" kern="1200"/>
        </a:p>
      </dsp:txBody>
      <dsp:txXfrm>
        <a:off x="5849771" y="3630023"/>
        <a:ext cx="1112208" cy="679280"/>
      </dsp:txXfrm>
    </dsp:sp>
    <dsp:sp modelId="{822AA754-C67B-496C-9D80-FEB19DBF4F8F}">
      <dsp:nvSpPr>
        <dsp:cNvPr id="0" name=""/>
        <dsp:cNvSpPr/>
      </dsp:nvSpPr>
      <dsp:spPr>
        <a:xfrm>
          <a:off x="7343886" y="1157"/>
          <a:ext cx="1443093" cy="7215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Kepastian Hukum</a:t>
          </a:r>
          <a:endParaRPr lang="en-US" sz="1500" kern="1200"/>
        </a:p>
      </dsp:txBody>
      <dsp:txXfrm>
        <a:off x="7365019" y="22290"/>
        <a:ext cx="1400827" cy="679280"/>
      </dsp:txXfrm>
    </dsp:sp>
    <dsp:sp modelId="{029B1F15-633C-4418-B6CA-8159F81A3397}">
      <dsp:nvSpPr>
        <dsp:cNvPr id="0" name=""/>
        <dsp:cNvSpPr/>
      </dsp:nvSpPr>
      <dsp:spPr>
        <a:xfrm>
          <a:off x="7488195" y="722703"/>
          <a:ext cx="144309" cy="54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159"/>
              </a:lnTo>
              <a:lnTo>
                <a:pt x="144309" y="54115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104CA-772D-4686-81D0-CB9F3BE15293}">
      <dsp:nvSpPr>
        <dsp:cNvPr id="0" name=""/>
        <dsp:cNvSpPr/>
      </dsp:nvSpPr>
      <dsp:spPr>
        <a:xfrm>
          <a:off x="7632505" y="903090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Pembagian Kewenangan</a:t>
          </a:r>
          <a:endParaRPr lang="en-US" sz="1200" kern="1200"/>
        </a:p>
      </dsp:txBody>
      <dsp:txXfrm>
        <a:off x="7653638" y="924223"/>
        <a:ext cx="1112208" cy="679280"/>
      </dsp:txXfrm>
    </dsp:sp>
    <dsp:sp modelId="{DB51961C-0F6B-48EA-9012-7B1E6DD853CF}">
      <dsp:nvSpPr>
        <dsp:cNvPr id="0" name=""/>
        <dsp:cNvSpPr/>
      </dsp:nvSpPr>
      <dsp:spPr>
        <a:xfrm>
          <a:off x="7488195" y="722703"/>
          <a:ext cx="144309" cy="14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93"/>
              </a:lnTo>
              <a:lnTo>
                <a:pt x="144309" y="144309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5D003-CA4A-497D-A8A5-386460F61C98}">
      <dsp:nvSpPr>
        <dsp:cNvPr id="0" name=""/>
        <dsp:cNvSpPr/>
      </dsp:nvSpPr>
      <dsp:spPr>
        <a:xfrm>
          <a:off x="7632505" y="1805023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Delegasi Kewenangan</a:t>
          </a:r>
          <a:endParaRPr lang="en-US" sz="1200" kern="1200"/>
        </a:p>
      </dsp:txBody>
      <dsp:txXfrm>
        <a:off x="7653638" y="1826156"/>
        <a:ext cx="1112208" cy="679280"/>
      </dsp:txXfrm>
    </dsp:sp>
    <dsp:sp modelId="{86F01DBA-10EF-44C1-A1FB-56A84B97039C}">
      <dsp:nvSpPr>
        <dsp:cNvPr id="0" name=""/>
        <dsp:cNvSpPr/>
      </dsp:nvSpPr>
      <dsp:spPr>
        <a:xfrm>
          <a:off x="7488195" y="722703"/>
          <a:ext cx="144309" cy="2345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026"/>
              </a:lnTo>
              <a:lnTo>
                <a:pt x="144309" y="234502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8D7FC-B3D5-439A-A371-3FB3368E1B14}">
      <dsp:nvSpPr>
        <dsp:cNvPr id="0" name=""/>
        <dsp:cNvSpPr/>
      </dsp:nvSpPr>
      <dsp:spPr>
        <a:xfrm>
          <a:off x="7632505" y="2706956"/>
          <a:ext cx="1154474" cy="721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/>
            <a:t>Pengaturan Masa Transisi</a:t>
          </a:r>
          <a:endParaRPr lang="en-US" sz="1200" kern="1200"/>
        </a:p>
      </dsp:txBody>
      <dsp:txXfrm>
        <a:off x="7653638" y="2728089"/>
        <a:ext cx="1112208" cy="679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2ED6F-2C29-47C6-B9A8-4ABE58EA3B5E}">
      <dsp:nvSpPr>
        <dsp:cNvPr id="0" name=""/>
        <dsp:cNvSpPr/>
      </dsp:nvSpPr>
      <dsp:spPr>
        <a:xfrm>
          <a:off x="1358706" y="1039"/>
          <a:ext cx="1928066" cy="9640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Kewenangan</a:t>
          </a:r>
          <a:endParaRPr lang="en-US" sz="1100" kern="1200" dirty="0"/>
        </a:p>
      </dsp:txBody>
      <dsp:txXfrm>
        <a:off x="1386942" y="29275"/>
        <a:ext cx="1871594" cy="907561"/>
      </dsp:txXfrm>
    </dsp:sp>
    <dsp:sp modelId="{B7276E8E-EFB8-47BF-88B4-1BF1DA7DFF71}">
      <dsp:nvSpPr>
        <dsp:cNvPr id="0" name=""/>
        <dsp:cNvSpPr/>
      </dsp:nvSpPr>
      <dsp:spPr>
        <a:xfrm>
          <a:off x="1551513" y="965072"/>
          <a:ext cx="192806" cy="813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407"/>
              </a:lnTo>
              <a:lnTo>
                <a:pt x="192806" y="8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5F054-FAE8-457A-B985-49F8DB00306E}">
      <dsp:nvSpPr>
        <dsp:cNvPr id="0" name=""/>
        <dsp:cNvSpPr/>
      </dsp:nvSpPr>
      <dsp:spPr>
        <a:xfrm>
          <a:off x="1744320" y="1206080"/>
          <a:ext cx="1542453" cy="1144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Potensi</a:t>
          </a:r>
          <a:r>
            <a:rPr lang="en-US" sz="1100" kern="1200" dirty="0"/>
            <a:t> </a:t>
          </a:r>
          <a:r>
            <a:rPr lang="en-US" sz="1100" kern="1200" dirty="0" err="1"/>
            <a:t>Tidak</a:t>
          </a:r>
          <a:r>
            <a:rPr lang="en-US" sz="1100" kern="1200" dirty="0"/>
            <a:t> </a:t>
          </a:r>
          <a:r>
            <a:rPr lang="en-US" sz="1100" kern="1200" dirty="0" err="1"/>
            <a:t>Harmonisnya</a:t>
          </a:r>
          <a:r>
            <a:rPr lang="en-US" sz="1100" kern="1200" dirty="0"/>
            <a:t> </a:t>
          </a:r>
          <a:r>
            <a:rPr lang="en-US" sz="1100" kern="1200" dirty="0" err="1"/>
            <a:t>Pengaturan</a:t>
          </a:r>
          <a:r>
            <a:rPr lang="en-US" sz="1100" kern="1200" dirty="0"/>
            <a:t> </a:t>
          </a:r>
          <a:r>
            <a:rPr lang="en-US" sz="1100" kern="1200" dirty="0" err="1"/>
            <a:t>Perencanaan</a:t>
          </a:r>
          <a:r>
            <a:rPr lang="en-US" sz="1100" kern="1200" dirty="0"/>
            <a:t> </a:t>
          </a:r>
          <a:r>
            <a:rPr lang="en-US" sz="1100" kern="1200" dirty="0" err="1"/>
            <a:t>Sumber</a:t>
          </a:r>
          <a:r>
            <a:rPr lang="en-US" sz="1100" kern="1200" dirty="0"/>
            <a:t> </a:t>
          </a:r>
          <a:r>
            <a:rPr lang="en-US" sz="1100" kern="1200" dirty="0" err="1"/>
            <a:t>Daya</a:t>
          </a:r>
          <a:r>
            <a:rPr lang="en-US" sz="1100" kern="1200" dirty="0"/>
            <a:t> </a:t>
          </a:r>
          <a:r>
            <a:rPr lang="en-US" sz="1100" kern="1200" dirty="0" err="1"/>
            <a:t>Alam</a:t>
          </a:r>
          <a:r>
            <a:rPr lang="en-US" sz="1100" kern="1200" dirty="0"/>
            <a:t>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Lingkungan</a:t>
          </a:r>
          <a:r>
            <a:rPr lang="en-US" sz="1100" kern="1200" dirty="0"/>
            <a:t> </a:t>
          </a:r>
          <a:r>
            <a:rPr lang="en-US" sz="1100" kern="1200" dirty="0" err="1"/>
            <a:t>Hidup</a:t>
          </a:r>
          <a:endParaRPr lang="en-US" sz="1100" kern="1200" dirty="0"/>
        </a:p>
      </dsp:txBody>
      <dsp:txXfrm>
        <a:off x="1777850" y="1239610"/>
        <a:ext cx="1475393" cy="1077739"/>
      </dsp:txXfrm>
    </dsp:sp>
    <dsp:sp modelId="{77392686-F8CE-4A67-B85F-925CCF962AB8}">
      <dsp:nvSpPr>
        <dsp:cNvPr id="0" name=""/>
        <dsp:cNvSpPr/>
      </dsp:nvSpPr>
      <dsp:spPr>
        <a:xfrm>
          <a:off x="1551513" y="965072"/>
          <a:ext cx="192806" cy="2108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832"/>
              </a:lnTo>
              <a:lnTo>
                <a:pt x="192806" y="210883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F9B9F-9791-4F3F-9EEE-2ABC7E088A22}">
      <dsp:nvSpPr>
        <dsp:cNvPr id="0" name=""/>
        <dsp:cNvSpPr/>
      </dsp:nvSpPr>
      <dsp:spPr>
        <a:xfrm>
          <a:off x="1744320" y="2591888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111198"/>
              <a:satOff val="-2485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Potensi Tidak Harmonisnya Pengaturan  Antara Perencanaan dan Pemanfaatan Sumber Daya Alam</a:t>
          </a:r>
          <a:endParaRPr lang="en-US" sz="1100" kern="1200" dirty="0"/>
        </a:p>
      </dsp:txBody>
      <dsp:txXfrm>
        <a:off x="1772556" y="2620124"/>
        <a:ext cx="1485981" cy="907561"/>
      </dsp:txXfrm>
    </dsp:sp>
    <dsp:sp modelId="{224E8C76-8EBA-4F59-A384-284A4A658966}">
      <dsp:nvSpPr>
        <dsp:cNvPr id="0" name=""/>
        <dsp:cNvSpPr/>
      </dsp:nvSpPr>
      <dsp:spPr>
        <a:xfrm>
          <a:off x="3768789" y="1039"/>
          <a:ext cx="1928066" cy="964033"/>
        </a:xfrm>
        <a:prstGeom prst="roundRect">
          <a:avLst>
            <a:gd name="adj" fmla="val 10000"/>
          </a:avLst>
        </a:prstGeom>
        <a:solidFill>
          <a:schemeClr val="accent2">
            <a:hueOff val="296529"/>
            <a:satOff val="-6628"/>
            <a:lumOff val="-627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Hak</a:t>
          </a:r>
          <a:r>
            <a:rPr lang="en-US" sz="1100" kern="1200" dirty="0"/>
            <a:t>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Kewajiban</a:t>
          </a:r>
          <a:endParaRPr lang="en-US" sz="1100" kern="1200" dirty="0"/>
        </a:p>
      </dsp:txBody>
      <dsp:txXfrm>
        <a:off x="3797025" y="29275"/>
        <a:ext cx="1871594" cy="907561"/>
      </dsp:txXfrm>
    </dsp:sp>
    <dsp:sp modelId="{2382A23E-57D6-4FEA-A57B-58C921816AEE}">
      <dsp:nvSpPr>
        <dsp:cNvPr id="0" name=""/>
        <dsp:cNvSpPr/>
      </dsp:nvSpPr>
      <dsp:spPr>
        <a:xfrm>
          <a:off x="3961596" y="965072"/>
          <a:ext cx="192806" cy="723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024"/>
              </a:lnTo>
              <a:lnTo>
                <a:pt x="192806" y="723024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6FBA5-F883-4F82-8AA6-699EB2E1ED22}">
      <dsp:nvSpPr>
        <dsp:cNvPr id="0" name=""/>
        <dsp:cNvSpPr/>
      </dsp:nvSpPr>
      <dsp:spPr>
        <a:xfrm>
          <a:off x="4154403" y="1206080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222396"/>
              <a:satOff val="-4971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Potensi</a:t>
          </a:r>
          <a:r>
            <a:rPr lang="en-US" sz="1100" kern="1200" dirty="0"/>
            <a:t> </a:t>
          </a:r>
          <a:r>
            <a:rPr lang="en-US" sz="1100" kern="1200" dirty="0" err="1"/>
            <a:t>Tidak</a:t>
          </a:r>
          <a:r>
            <a:rPr lang="en-US" sz="1100" kern="1200" dirty="0"/>
            <a:t> </a:t>
          </a:r>
          <a:r>
            <a:rPr lang="en-US" sz="1100" kern="1200" dirty="0" err="1"/>
            <a:t>Harmonisnya</a:t>
          </a:r>
          <a:r>
            <a:rPr lang="en-US" sz="1100" kern="1200" dirty="0"/>
            <a:t> </a:t>
          </a:r>
          <a:r>
            <a:rPr lang="en-US" sz="1100" kern="1200" dirty="0" err="1"/>
            <a:t>Perlindungan</a:t>
          </a:r>
          <a:r>
            <a:rPr lang="en-US" sz="1100" kern="1200" dirty="0"/>
            <a:t> </a:t>
          </a:r>
          <a:r>
            <a:rPr lang="en-US" sz="1100" kern="1200" dirty="0" err="1"/>
            <a:t>Hak</a:t>
          </a:r>
          <a:r>
            <a:rPr lang="en-US" sz="1100" kern="1200" dirty="0"/>
            <a:t> </a:t>
          </a:r>
          <a:r>
            <a:rPr lang="en-US" sz="1100" kern="1200" dirty="0" err="1"/>
            <a:t>Mendapatkan</a:t>
          </a:r>
          <a:r>
            <a:rPr lang="en-US" sz="1100" kern="1200" dirty="0"/>
            <a:t> Informasi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Partisipasi</a:t>
          </a:r>
          <a:r>
            <a:rPr lang="en-US" sz="1100" kern="1200" dirty="0"/>
            <a:t> </a:t>
          </a:r>
        </a:p>
      </dsp:txBody>
      <dsp:txXfrm>
        <a:off x="4182639" y="1234316"/>
        <a:ext cx="1485981" cy="907561"/>
      </dsp:txXfrm>
    </dsp:sp>
    <dsp:sp modelId="{5B808BC2-78DD-4F6E-9453-CC89463B3422}">
      <dsp:nvSpPr>
        <dsp:cNvPr id="0" name=""/>
        <dsp:cNvSpPr/>
      </dsp:nvSpPr>
      <dsp:spPr>
        <a:xfrm>
          <a:off x="3961596" y="965072"/>
          <a:ext cx="192806" cy="1928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066"/>
              </a:lnTo>
              <a:lnTo>
                <a:pt x="192806" y="1928066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EBF6F-437F-4E77-83B9-D5A0077B5062}">
      <dsp:nvSpPr>
        <dsp:cNvPr id="0" name=""/>
        <dsp:cNvSpPr/>
      </dsp:nvSpPr>
      <dsp:spPr>
        <a:xfrm>
          <a:off x="4154403" y="2411122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333595"/>
              <a:satOff val="-7456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Potensi Tidak Harmonisnya Perlindungan Masyarakat Hukum Adat Antar Sektor</a:t>
          </a:r>
          <a:endParaRPr lang="en-US" sz="1100" kern="1200" dirty="0"/>
        </a:p>
      </dsp:txBody>
      <dsp:txXfrm>
        <a:off x="4182639" y="2439358"/>
        <a:ext cx="1485981" cy="907561"/>
      </dsp:txXfrm>
    </dsp:sp>
    <dsp:sp modelId="{1355865C-7C4C-4C88-B030-A0B92E5C7B26}">
      <dsp:nvSpPr>
        <dsp:cNvPr id="0" name=""/>
        <dsp:cNvSpPr/>
      </dsp:nvSpPr>
      <dsp:spPr>
        <a:xfrm>
          <a:off x="6178872" y="1039"/>
          <a:ext cx="1928066" cy="964033"/>
        </a:xfrm>
        <a:prstGeom prst="roundRect">
          <a:avLst>
            <a:gd name="adj" fmla="val 10000"/>
          </a:avLst>
        </a:prstGeom>
        <a:solidFill>
          <a:schemeClr val="accent2">
            <a:hueOff val="593057"/>
            <a:satOff val="-13255"/>
            <a:lumOff val="-12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Perlindungan</a:t>
          </a:r>
          <a:r>
            <a:rPr lang="en-US" sz="1100" kern="1200" dirty="0"/>
            <a:t>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Kelestarian</a:t>
          </a:r>
          <a:r>
            <a:rPr lang="en-US" sz="1100" kern="1200" dirty="0"/>
            <a:t> </a:t>
          </a:r>
          <a:r>
            <a:rPr lang="en-US" sz="1100" kern="1200" dirty="0" err="1"/>
            <a:t>Lingkungan</a:t>
          </a:r>
          <a:r>
            <a:rPr lang="en-US" sz="1100" kern="1200" dirty="0"/>
            <a:t> </a:t>
          </a:r>
          <a:r>
            <a:rPr lang="en-US" sz="1100" kern="1200" dirty="0" err="1"/>
            <a:t>Hidup</a:t>
          </a:r>
          <a:endParaRPr lang="en-US" sz="1100" kern="1200" dirty="0"/>
        </a:p>
      </dsp:txBody>
      <dsp:txXfrm>
        <a:off x="6207108" y="29275"/>
        <a:ext cx="1871594" cy="907561"/>
      </dsp:txXfrm>
    </dsp:sp>
    <dsp:sp modelId="{A899F348-6C39-4221-BC56-00D0CEF8C38B}">
      <dsp:nvSpPr>
        <dsp:cNvPr id="0" name=""/>
        <dsp:cNvSpPr/>
      </dsp:nvSpPr>
      <dsp:spPr>
        <a:xfrm>
          <a:off x="6371679" y="965072"/>
          <a:ext cx="192806" cy="723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024"/>
              </a:lnTo>
              <a:lnTo>
                <a:pt x="192806" y="723024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D895-A6EF-4A66-A0CD-C6AC9F7C1252}">
      <dsp:nvSpPr>
        <dsp:cNvPr id="0" name=""/>
        <dsp:cNvSpPr/>
      </dsp:nvSpPr>
      <dsp:spPr>
        <a:xfrm>
          <a:off x="6564486" y="1206080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444793"/>
              <a:satOff val="-9942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Pontensi</a:t>
          </a:r>
          <a:r>
            <a:rPr lang="en-US" sz="1100" kern="1200" dirty="0"/>
            <a:t> </a:t>
          </a:r>
          <a:r>
            <a:rPr lang="en-US" sz="1100" kern="1200" dirty="0" err="1"/>
            <a:t>Tidak</a:t>
          </a:r>
          <a:r>
            <a:rPr lang="en-US" sz="1100" kern="1200" dirty="0"/>
            <a:t> </a:t>
          </a:r>
          <a:r>
            <a:rPr lang="en-US" sz="1100" kern="1200" dirty="0" err="1"/>
            <a:t>Harmonisnya</a:t>
          </a:r>
          <a:r>
            <a:rPr lang="en-US" sz="1100" kern="1200" dirty="0"/>
            <a:t> </a:t>
          </a:r>
          <a:r>
            <a:rPr lang="en-US" sz="1100" kern="1200" dirty="0" err="1"/>
            <a:t>Perlindungan</a:t>
          </a:r>
          <a:r>
            <a:rPr lang="en-US" sz="1100" kern="1200" dirty="0"/>
            <a:t> </a:t>
          </a:r>
          <a:r>
            <a:rPr lang="en-US" sz="1100" kern="1200" dirty="0" err="1"/>
            <a:t>Lingkungan</a:t>
          </a:r>
          <a:r>
            <a:rPr lang="en-US" sz="1100" kern="1200" dirty="0"/>
            <a:t> </a:t>
          </a:r>
          <a:r>
            <a:rPr lang="en-US" sz="1100" kern="1200" dirty="0" err="1"/>
            <a:t>Hidup</a:t>
          </a:r>
          <a:r>
            <a:rPr lang="en-US" sz="1100" kern="1200" dirty="0"/>
            <a:t>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Pemanfaatan</a:t>
          </a:r>
          <a:r>
            <a:rPr lang="en-US" sz="1100" kern="1200" dirty="0"/>
            <a:t> </a:t>
          </a:r>
          <a:r>
            <a:rPr lang="en-US" sz="1100" kern="1200" dirty="0" err="1"/>
            <a:t>Sumber</a:t>
          </a:r>
          <a:r>
            <a:rPr lang="en-US" sz="1100" kern="1200" dirty="0"/>
            <a:t> </a:t>
          </a:r>
          <a:r>
            <a:rPr lang="en-US" sz="1100" kern="1200" dirty="0" err="1"/>
            <a:t>Daya</a:t>
          </a:r>
          <a:r>
            <a:rPr lang="en-US" sz="1100" kern="1200" dirty="0"/>
            <a:t> </a:t>
          </a:r>
          <a:r>
            <a:rPr lang="en-US" sz="1100" kern="1200" dirty="0" err="1"/>
            <a:t>Alam</a:t>
          </a:r>
          <a:endParaRPr lang="en-US" sz="1100" kern="1200" dirty="0"/>
        </a:p>
      </dsp:txBody>
      <dsp:txXfrm>
        <a:off x="6592722" y="1234316"/>
        <a:ext cx="1485981" cy="907561"/>
      </dsp:txXfrm>
    </dsp:sp>
    <dsp:sp modelId="{F4AFA052-C1E9-4BD1-99B9-3DA25FB2FAC1}">
      <dsp:nvSpPr>
        <dsp:cNvPr id="0" name=""/>
        <dsp:cNvSpPr/>
      </dsp:nvSpPr>
      <dsp:spPr>
        <a:xfrm>
          <a:off x="6371679" y="965072"/>
          <a:ext cx="192806" cy="1928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066"/>
              </a:lnTo>
              <a:lnTo>
                <a:pt x="192806" y="1928066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9FBEA-E2AC-46C2-AD2A-F97ADCA5EC36}">
      <dsp:nvSpPr>
        <dsp:cNvPr id="0" name=""/>
        <dsp:cNvSpPr/>
      </dsp:nvSpPr>
      <dsp:spPr>
        <a:xfrm>
          <a:off x="6564486" y="2411122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555991"/>
              <a:satOff val="-12427"/>
              <a:lumOff val="-1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n-NO" sz="1100" kern="1200" dirty="0"/>
            <a:t>Potensi Tidak HarmonisnyaProsedur dan Kewajiban Pemulihan Lingkungan Hidup</a:t>
          </a:r>
          <a:endParaRPr lang="en-US" sz="1100" kern="1200" dirty="0"/>
        </a:p>
      </dsp:txBody>
      <dsp:txXfrm>
        <a:off x="6592722" y="2439358"/>
        <a:ext cx="1485981" cy="907561"/>
      </dsp:txXfrm>
    </dsp:sp>
    <dsp:sp modelId="{2B15FE1A-E6E2-40FE-9EBA-5B75ED6B912C}">
      <dsp:nvSpPr>
        <dsp:cNvPr id="0" name=""/>
        <dsp:cNvSpPr/>
      </dsp:nvSpPr>
      <dsp:spPr>
        <a:xfrm>
          <a:off x="6371679" y="965072"/>
          <a:ext cx="192806" cy="3133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3107"/>
              </a:lnTo>
              <a:lnTo>
                <a:pt x="192806" y="31331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A2100-8EBE-4E10-8907-E668D0334CF7}">
      <dsp:nvSpPr>
        <dsp:cNvPr id="0" name=""/>
        <dsp:cNvSpPr/>
      </dsp:nvSpPr>
      <dsp:spPr>
        <a:xfrm>
          <a:off x="6564486" y="3616163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667189"/>
              <a:satOff val="-14912"/>
              <a:lumOff val="-1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Potensi Tidak Harmonisnya Perlindungan Lahan Gambut</a:t>
          </a:r>
          <a:endParaRPr lang="en-US" sz="1100" kern="1200" dirty="0"/>
        </a:p>
      </dsp:txBody>
      <dsp:txXfrm>
        <a:off x="6592722" y="3644399"/>
        <a:ext cx="1485981" cy="907561"/>
      </dsp:txXfrm>
    </dsp:sp>
    <dsp:sp modelId="{0F998F4C-ACEF-4B1A-980B-6562F149127E}">
      <dsp:nvSpPr>
        <dsp:cNvPr id="0" name=""/>
        <dsp:cNvSpPr/>
      </dsp:nvSpPr>
      <dsp:spPr>
        <a:xfrm>
          <a:off x="8588955" y="1039"/>
          <a:ext cx="1928066" cy="964033"/>
        </a:xfrm>
        <a:prstGeom prst="roundRect">
          <a:avLst>
            <a:gd name="adj" fmla="val 10000"/>
          </a:avLst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 Pengawasan dan </a:t>
          </a:r>
          <a:r>
            <a:rPr lang="en-US" sz="1100" kern="1200" dirty="0" err="1"/>
            <a:t>Penegakan</a:t>
          </a:r>
          <a:r>
            <a:rPr lang="en-US" sz="1100" kern="1200" dirty="0"/>
            <a:t> </a:t>
          </a:r>
          <a:r>
            <a:rPr lang="en-US" sz="1100" kern="1200" dirty="0" err="1"/>
            <a:t>Hukum</a:t>
          </a:r>
          <a:endParaRPr lang="en-US" sz="1100" kern="1200" dirty="0"/>
        </a:p>
      </dsp:txBody>
      <dsp:txXfrm>
        <a:off x="8617191" y="29275"/>
        <a:ext cx="1871594" cy="907561"/>
      </dsp:txXfrm>
    </dsp:sp>
    <dsp:sp modelId="{C7425050-E514-42A2-88B8-3CD2901A0E48}">
      <dsp:nvSpPr>
        <dsp:cNvPr id="0" name=""/>
        <dsp:cNvSpPr/>
      </dsp:nvSpPr>
      <dsp:spPr>
        <a:xfrm>
          <a:off x="8781762" y="965072"/>
          <a:ext cx="192806" cy="848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045"/>
              </a:lnTo>
              <a:lnTo>
                <a:pt x="192806" y="84804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79053-6E14-423D-8B38-C645ECA73289}">
      <dsp:nvSpPr>
        <dsp:cNvPr id="0" name=""/>
        <dsp:cNvSpPr/>
      </dsp:nvSpPr>
      <dsp:spPr>
        <a:xfrm>
          <a:off x="8974569" y="1206080"/>
          <a:ext cx="1542453" cy="1214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778388"/>
              <a:satOff val="-17398"/>
              <a:lumOff val="-1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 </a:t>
          </a:r>
          <a:r>
            <a:rPr lang="en-US" sz="1100" kern="1200" dirty="0" err="1"/>
            <a:t>Potensi</a:t>
          </a:r>
          <a:r>
            <a:rPr lang="en-US" sz="1100" kern="1200" dirty="0"/>
            <a:t> </a:t>
          </a:r>
          <a:r>
            <a:rPr lang="en-US" sz="1100" kern="1200" dirty="0" err="1"/>
            <a:t>Tidak</a:t>
          </a:r>
          <a:r>
            <a:rPr lang="en-US" sz="1100" kern="1200" dirty="0"/>
            <a:t> </a:t>
          </a:r>
          <a:r>
            <a:rPr lang="en-US" sz="1100" kern="1200" dirty="0" err="1"/>
            <a:t>Harmonisnya</a:t>
          </a:r>
          <a:r>
            <a:rPr lang="en-US" sz="1100" kern="1200" dirty="0"/>
            <a:t> </a:t>
          </a:r>
          <a:r>
            <a:rPr lang="en-US" sz="1100" kern="1200" dirty="0" err="1"/>
            <a:t>Penegakan</a:t>
          </a:r>
          <a:r>
            <a:rPr lang="en-US" sz="1100" kern="1200" dirty="0"/>
            <a:t> </a:t>
          </a:r>
          <a:r>
            <a:rPr lang="en-US" sz="1100" kern="1200" dirty="0" err="1"/>
            <a:t>Hukum</a:t>
          </a:r>
          <a:r>
            <a:rPr lang="en-US" sz="1100" kern="1200" dirty="0"/>
            <a:t> </a:t>
          </a:r>
          <a:r>
            <a:rPr lang="en-US" sz="1100" kern="1200" dirty="0" err="1"/>
            <a:t>dan</a:t>
          </a:r>
          <a:r>
            <a:rPr lang="en-US" sz="1100" kern="1200" dirty="0"/>
            <a:t> </a:t>
          </a:r>
          <a:r>
            <a:rPr lang="en-US" sz="1100" kern="1200" dirty="0" err="1"/>
            <a:t>Perlindungan</a:t>
          </a:r>
          <a:r>
            <a:rPr lang="en-US" sz="1100" kern="1200" dirty="0"/>
            <a:t> Masyarakat dalam </a:t>
          </a:r>
          <a:r>
            <a:rPr lang="en-US" sz="1100" kern="1200" dirty="0" err="1"/>
            <a:t>Pemanfaatan</a:t>
          </a:r>
          <a:r>
            <a:rPr lang="en-US" sz="1100" kern="1200" dirty="0"/>
            <a:t> </a:t>
          </a:r>
          <a:r>
            <a:rPr lang="en-US" sz="1100" kern="1200" dirty="0" err="1"/>
            <a:t>Sumber</a:t>
          </a:r>
          <a:r>
            <a:rPr lang="en-US" sz="1100" kern="1200" dirty="0"/>
            <a:t> </a:t>
          </a:r>
          <a:r>
            <a:rPr lang="en-US" sz="1100" kern="1200" dirty="0" err="1"/>
            <a:t>Daya</a:t>
          </a:r>
          <a:r>
            <a:rPr lang="en-US" sz="1100" kern="1200" dirty="0"/>
            <a:t> </a:t>
          </a:r>
          <a:r>
            <a:rPr lang="en-US" sz="1100" kern="1200" dirty="0" err="1"/>
            <a:t>Alam</a:t>
          </a:r>
          <a:r>
            <a:rPr lang="en-US" sz="1100" kern="1200" dirty="0"/>
            <a:t> </a:t>
          </a:r>
        </a:p>
      </dsp:txBody>
      <dsp:txXfrm>
        <a:off x="9010128" y="1241639"/>
        <a:ext cx="1471335" cy="1142956"/>
      </dsp:txXfrm>
    </dsp:sp>
    <dsp:sp modelId="{7996D416-F50A-41C3-8125-D03335386A4B}">
      <dsp:nvSpPr>
        <dsp:cNvPr id="0" name=""/>
        <dsp:cNvSpPr/>
      </dsp:nvSpPr>
      <dsp:spPr>
        <a:xfrm>
          <a:off x="8781762" y="965072"/>
          <a:ext cx="192806" cy="2178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107"/>
              </a:lnTo>
              <a:lnTo>
                <a:pt x="192806" y="21781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C149C-D3E6-449A-9EF0-B337E243D97E}">
      <dsp:nvSpPr>
        <dsp:cNvPr id="0" name=""/>
        <dsp:cNvSpPr/>
      </dsp:nvSpPr>
      <dsp:spPr>
        <a:xfrm>
          <a:off x="8974569" y="2661163"/>
          <a:ext cx="1542453" cy="9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889586"/>
              <a:satOff val="-19883"/>
              <a:lumOff val="-1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Potensi</a:t>
          </a:r>
          <a:r>
            <a:rPr lang="en-US" sz="1100" kern="1200" dirty="0"/>
            <a:t> </a:t>
          </a:r>
          <a:r>
            <a:rPr lang="en-US" sz="1100" kern="1200" dirty="0" err="1"/>
            <a:t>Tidak</a:t>
          </a:r>
          <a:r>
            <a:rPr lang="en-US" sz="1100" kern="1200" dirty="0"/>
            <a:t> </a:t>
          </a:r>
          <a:r>
            <a:rPr lang="en-US" sz="1100" kern="1200" dirty="0" err="1"/>
            <a:t>Harmonisnya</a:t>
          </a:r>
          <a:r>
            <a:rPr lang="en-US" sz="1100" kern="1200" dirty="0"/>
            <a:t> </a:t>
          </a:r>
          <a:r>
            <a:rPr lang="en-US" sz="1100" kern="1200" dirty="0" err="1"/>
            <a:t>Penegakan</a:t>
          </a:r>
          <a:r>
            <a:rPr lang="en-US" sz="1100" kern="1200" dirty="0"/>
            <a:t> </a:t>
          </a:r>
          <a:r>
            <a:rPr lang="en-US" sz="1100" kern="1200" dirty="0" err="1"/>
            <a:t>Hukum</a:t>
          </a:r>
          <a:r>
            <a:rPr lang="en-US" sz="1100" kern="1200" dirty="0"/>
            <a:t> </a:t>
          </a:r>
          <a:r>
            <a:rPr lang="en-US" sz="1100" kern="1200" dirty="0" err="1"/>
            <a:t>Antar</a:t>
          </a:r>
          <a:r>
            <a:rPr lang="en-US" sz="1100" kern="1200" dirty="0"/>
            <a:t> </a:t>
          </a:r>
          <a:r>
            <a:rPr lang="en-US" sz="1100" kern="1200" dirty="0" err="1"/>
            <a:t>Sektor</a:t>
          </a:r>
          <a:endParaRPr lang="en-US" sz="1100" kern="1200" dirty="0"/>
        </a:p>
      </dsp:txBody>
      <dsp:txXfrm>
        <a:off x="9002805" y="2689399"/>
        <a:ext cx="1485981" cy="9075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E2C0A-F56D-4DF4-9A35-DB4F5BDBF1D8}">
      <dsp:nvSpPr>
        <dsp:cNvPr id="0" name=""/>
        <dsp:cNvSpPr/>
      </dsp:nvSpPr>
      <dsp:spPr>
        <a:xfrm>
          <a:off x="1745367" y="291655"/>
          <a:ext cx="3932434" cy="393243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Prinsip Sebesar-besarnya Kemakmuran Rakyat</a:t>
          </a:r>
          <a:endParaRPr lang="en-US" sz="1500" kern="1200"/>
        </a:p>
      </dsp:txBody>
      <dsp:txXfrm>
        <a:off x="3756526" y="1019156"/>
        <a:ext cx="1451255" cy="1170367"/>
      </dsp:txXfrm>
    </dsp:sp>
    <dsp:sp modelId="{295097C5-ED8E-4E06-90D0-EB47EE7733F8}">
      <dsp:nvSpPr>
        <dsp:cNvPr id="0" name=""/>
        <dsp:cNvSpPr/>
      </dsp:nvSpPr>
      <dsp:spPr>
        <a:xfrm>
          <a:off x="1579643" y="457379"/>
          <a:ext cx="3932434" cy="393243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Pengutamaan Hak Rakyat</a:t>
          </a:r>
          <a:endParaRPr lang="en-US" sz="1500" kern="1200"/>
        </a:p>
      </dsp:txBody>
      <dsp:txXfrm>
        <a:off x="3616082" y="2493819"/>
        <a:ext cx="1451255" cy="1170367"/>
      </dsp:txXfrm>
    </dsp:sp>
    <dsp:sp modelId="{6795619F-324D-4AB4-AA17-735F162BAF86}">
      <dsp:nvSpPr>
        <dsp:cNvPr id="0" name=""/>
        <dsp:cNvSpPr/>
      </dsp:nvSpPr>
      <dsp:spPr>
        <a:xfrm>
          <a:off x="1579643" y="457379"/>
          <a:ext cx="3932434" cy="393243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Perlindungan Keberadaan dan Hak Masyarakat Hukum Adat</a:t>
          </a:r>
          <a:endParaRPr lang="en-US" sz="1500" kern="1200"/>
        </a:p>
      </dsp:txBody>
      <dsp:txXfrm>
        <a:off x="2024382" y="2493819"/>
        <a:ext cx="1451255" cy="1170367"/>
      </dsp:txXfrm>
    </dsp:sp>
    <dsp:sp modelId="{3FD83513-63FA-426F-B993-AE243AE09970}">
      <dsp:nvSpPr>
        <dsp:cNvPr id="0" name=""/>
        <dsp:cNvSpPr/>
      </dsp:nvSpPr>
      <dsp:spPr>
        <a:xfrm>
          <a:off x="1579643" y="457379"/>
          <a:ext cx="3932434" cy="393243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/>
            <a:t>Prinsip yang Menjadi Dasar Demokrasi Ekonomi</a:t>
          </a:r>
          <a:endParaRPr lang="en-US" sz="1500" kern="1200"/>
        </a:p>
      </dsp:txBody>
      <dsp:txXfrm>
        <a:off x="2024382" y="1183007"/>
        <a:ext cx="1451255" cy="1170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F3EF-BA6F-493A-8159-6C4C9863B55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0BEBA-FC50-4F96-B994-3A830E9D4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45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91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9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17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90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17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08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2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00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5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61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63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4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21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5458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81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0738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9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853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9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1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0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1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349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2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12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36BA-7D06-41AB-A563-28D5EE542CF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05E9-65E5-4F81-9C99-7D8CDD783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0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1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FC47-115D-4E49-8C50-3B8E9B98DA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" algn="l"/>
              </a:tabLst>
            </a:pPr>
            <a:r>
              <a:rPr lang="en-US" sz="4000" b="1"/>
              <a:t>HARMONISASI UNDANG-UNDANG TERKAIT SUMBER DAYA ALAM DAN LINGKUNGAN HIDUP</a:t>
            </a:r>
            <a:endParaRPr lang="id-ID" sz="4000" b="1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Tim </a:t>
            </a:r>
            <a:r>
              <a:rPr lang="id-ID"/>
              <a:t>Kerja </a:t>
            </a:r>
            <a:r>
              <a:rPr lang="en-US"/>
              <a:t>Harmonisiasi </a:t>
            </a:r>
            <a:r>
              <a:rPr lang="id-ID"/>
              <a:t>Regulasi </a:t>
            </a:r>
            <a:r>
              <a:rPr lang="en-US"/>
              <a:t>GN</a:t>
            </a:r>
            <a:r>
              <a:rPr lang="id-ID"/>
              <a:t>-</a:t>
            </a:r>
            <a:r>
              <a:rPr lang="en-US"/>
              <a:t>SDA</a:t>
            </a:r>
            <a:br>
              <a:rPr lang="en-US"/>
            </a:br>
            <a:br>
              <a:rPr lang="en-US"/>
            </a:b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105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P</a:t>
            </a:r>
            <a:r>
              <a:rPr lang="en-US"/>
              <a:t>rinsip-prinsip </a:t>
            </a:r>
            <a:r>
              <a:rPr lang="id-ID"/>
              <a:t>P</a:t>
            </a:r>
            <a:r>
              <a:rPr lang="en-US"/>
              <a:t>engelolaan </a:t>
            </a:r>
            <a:r>
              <a:rPr lang="id-ID"/>
              <a:t>dan Penguasaan </a:t>
            </a:r>
            <a:r>
              <a:rPr lang="en-US"/>
              <a:t>SDA-LH </a:t>
            </a:r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896533"/>
              </p:ext>
            </p:extLst>
          </p:nvPr>
        </p:nvGraphicFramePr>
        <p:xfrm>
          <a:off x="2589213" y="2133600"/>
          <a:ext cx="8915400" cy="4331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10974980" y="3836763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Anti Korupsi</a:t>
            </a:r>
            <a:endParaRPr lang="id-ID"/>
          </a:p>
        </p:txBody>
      </p:sp>
      <p:sp>
        <p:nvSpPr>
          <p:cNvPr id="7" name="Rectangle 6"/>
          <p:cNvSpPr/>
          <p:nvPr/>
        </p:nvSpPr>
        <p:spPr>
          <a:xfrm rot="16200000">
            <a:off x="1331147" y="3707974"/>
            <a:ext cx="2146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Hak Azasi Manusia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058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/>
              <a:t>Penjabaran Indikator (Contoh Untuk Prinsip Keutuhan Negara Kesatuan Republik Indonesia)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689702"/>
              </p:ext>
            </p:extLst>
          </p:nvPr>
        </p:nvGraphicFramePr>
        <p:xfrm>
          <a:off x="1481071" y="1905000"/>
          <a:ext cx="9804599" cy="463270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441792">
                  <a:extLst>
                    <a:ext uri="{9D8B030D-6E8A-4147-A177-3AD203B41FA5}">
                      <a16:colId xmlns:a16="http://schemas.microsoft.com/office/drawing/2014/main" val="2470685309"/>
                    </a:ext>
                  </a:extLst>
                </a:gridCol>
                <a:gridCol w="2494196">
                  <a:extLst>
                    <a:ext uri="{9D8B030D-6E8A-4147-A177-3AD203B41FA5}">
                      <a16:colId xmlns:a16="http://schemas.microsoft.com/office/drawing/2014/main" val="3659055407"/>
                    </a:ext>
                  </a:extLst>
                </a:gridCol>
                <a:gridCol w="2494196">
                  <a:extLst>
                    <a:ext uri="{9D8B030D-6E8A-4147-A177-3AD203B41FA5}">
                      <a16:colId xmlns:a16="http://schemas.microsoft.com/office/drawing/2014/main" val="834479345"/>
                    </a:ext>
                  </a:extLst>
                </a:gridCol>
                <a:gridCol w="2374415">
                  <a:extLst>
                    <a:ext uri="{9D8B030D-6E8A-4147-A177-3AD203B41FA5}">
                      <a16:colId xmlns:a16="http://schemas.microsoft.com/office/drawing/2014/main" val="948513669"/>
                    </a:ext>
                  </a:extLst>
                </a:gridCol>
              </a:tblGrid>
              <a:tr h="386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PRINSIP</a:t>
                      </a:r>
                      <a:endParaRPr lang="id-ID" sz="1050"/>
                    </a:p>
                  </a:txBody>
                  <a:tcPr marL="50788" marR="50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TAHAPAN PERENCANAAN</a:t>
                      </a:r>
                      <a:endParaRPr lang="id-ID" sz="105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A)</a:t>
                      </a:r>
                      <a:endParaRPr lang="id-ID" sz="1050"/>
                    </a:p>
                  </a:txBody>
                  <a:tcPr marL="50788" marR="50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TAHAPAN PEMANFAATAN</a:t>
                      </a:r>
                      <a:endParaRPr lang="id-ID" sz="105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B)</a:t>
                      </a:r>
                      <a:endParaRPr lang="id-ID" sz="1050"/>
                    </a:p>
                  </a:txBody>
                  <a:tcPr marL="50788" marR="50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TAHAPAN PENGAWASAN DAN PENEGAKAN HUKUM</a:t>
                      </a:r>
                      <a:endParaRPr lang="id-ID" sz="105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/>
                        <a:t>C)</a:t>
                      </a:r>
                      <a:endParaRPr lang="id-ID" sz="1050"/>
                    </a:p>
                  </a:txBody>
                  <a:tcPr marL="50788" marR="50788" marT="0" marB="0" anchor="ctr"/>
                </a:tc>
                <a:extLst>
                  <a:ext uri="{0D108BD9-81ED-4DB2-BD59-A6C34878D82A}">
                    <a16:rowId xmlns:a16="http://schemas.microsoft.com/office/drawing/2014/main" val="629473865"/>
                  </a:ext>
                </a:extLst>
              </a:tr>
              <a:tr h="1427518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d-ID" sz="1050"/>
                        <a:t>Keutuhan Negara Kesatuan Republik Indonesia (NKRI)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d-ID" sz="1050"/>
                        <a:t> </a:t>
                      </a:r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#1.1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terkait perlindungan kepentingan nasional dalam perencanaan alokasi ruang, sumber daya alam dan perlindungan lingkungan hidup. </a:t>
                      </a:r>
                      <a:endParaRPr lang="id-ID" sz="105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 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#1.2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peraturan yang jelas dan rinci terkait perlindungan kepentingan nasional dalam pemanfaatan ruang dan sumber daya alam serta perlindungan lingkungan hidup. </a:t>
                      </a:r>
                      <a:endParaRPr lang="id-ID" sz="105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 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#1.3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yang mengatur perlindungan kepentingan nasional dalam penegakan hukum terhadap pelanggaran perencanaan dan pemanfaatan ruang, sumber daya alam serta perlindungan lingkungan hidup. </a:t>
                      </a:r>
                      <a:endParaRPr lang="id-ID" sz="1050"/>
                    </a:p>
                  </a:txBody>
                  <a:tcPr marL="50788" marR="50788" marT="0" marB="0"/>
                </a:tc>
                <a:extLst>
                  <a:ext uri="{0D108BD9-81ED-4DB2-BD59-A6C34878D82A}">
                    <a16:rowId xmlns:a16="http://schemas.microsoft.com/office/drawing/2014/main" val="2208767115"/>
                  </a:ext>
                </a:extLst>
              </a:tr>
              <a:tr h="94456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 1.4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terkait penentuan batas wilayah. </a:t>
                      </a:r>
                      <a:endParaRPr lang="id-ID" sz="105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 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#1.5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terkait batas wilayah dalam pemberian hak atau izin. </a:t>
                      </a:r>
                      <a:endParaRPr lang="id-ID" sz="105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 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#1.6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tentang pemberian hak dan kewenangan kepada negara untuk melindungi kepentingan nasional melalui jalur hukum. </a:t>
                      </a:r>
                      <a:endParaRPr lang="id-ID" sz="1050"/>
                    </a:p>
                  </a:txBody>
                  <a:tcPr marL="50788" marR="50788" marT="0" marB="0"/>
                </a:tc>
                <a:extLst>
                  <a:ext uri="{0D108BD9-81ED-4DB2-BD59-A6C34878D82A}">
                    <a16:rowId xmlns:a16="http://schemas.microsoft.com/office/drawing/2014/main" val="1954450909"/>
                  </a:ext>
                </a:extLst>
              </a:tr>
              <a:tr h="101980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#1.7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tentang perencanaan alokasi wilayah untuk langsung dikuasai negara demi kepentingan nasional. </a:t>
                      </a:r>
                      <a:endParaRPr lang="id-ID" sz="1050"/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 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#1.8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tentang perlindungan kawasan dan sumber daya alam yang dikuasai langsung oleh negara untuk kepentingan nasional. </a:t>
                      </a:r>
                      <a:endParaRPr lang="id-ID" sz="1050"/>
                    </a:p>
                  </a:txBody>
                  <a:tcPr marL="50788" marR="507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Indikator #1.9</a:t>
                      </a:r>
                      <a:endParaRPr lang="id-ID" sz="105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/>
                        <a:t>Terdapat pengaturan yang jelas dan rinci yang mengatur kekhususan penegakan hukum dalam lingkup kepentingan nasional.</a:t>
                      </a:r>
                      <a:endParaRPr lang="id-ID" sz="1050"/>
                    </a:p>
                  </a:txBody>
                  <a:tcPr marL="50788" marR="50788" marT="0" marB="0"/>
                </a:tc>
                <a:extLst>
                  <a:ext uri="{0D108BD9-81ED-4DB2-BD59-A6C34878D82A}">
                    <a16:rowId xmlns:a16="http://schemas.microsoft.com/office/drawing/2014/main" val="2003126242"/>
                  </a:ext>
                </a:extLst>
              </a:tr>
            </a:tbl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78508" y="3690808"/>
            <a:ext cx="2155065" cy="161528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lt1"/>
                </a:solidFill>
              </a:rPr>
              <a:t>TOTAL </a:t>
            </a:r>
            <a:r>
              <a:rPr lang="id-ID">
                <a:solidFill>
                  <a:schemeClr val="lt1"/>
                </a:solidFill>
              </a:rPr>
              <a:t>99 INDIKATOR</a:t>
            </a:r>
            <a:endParaRPr lang="en-US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75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Ukuran Penilaian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965663"/>
              </p:ext>
            </p:extLst>
          </p:nvPr>
        </p:nvGraphicFramePr>
        <p:xfrm>
          <a:off x="1609859" y="2531983"/>
          <a:ext cx="9894753" cy="182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48088">
                  <a:extLst>
                    <a:ext uri="{9D8B030D-6E8A-4147-A177-3AD203B41FA5}">
                      <a16:colId xmlns:a16="http://schemas.microsoft.com/office/drawing/2014/main" val="53576742"/>
                    </a:ext>
                  </a:extLst>
                </a:gridCol>
                <a:gridCol w="1498066">
                  <a:extLst>
                    <a:ext uri="{9D8B030D-6E8A-4147-A177-3AD203B41FA5}">
                      <a16:colId xmlns:a16="http://schemas.microsoft.com/office/drawing/2014/main" val="2510846235"/>
                    </a:ext>
                  </a:extLst>
                </a:gridCol>
                <a:gridCol w="6148599">
                  <a:extLst>
                    <a:ext uri="{9D8B030D-6E8A-4147-A177-3AD203B41FA5}">
                      <a16:colId xmlns:a16="http://schemas.microsoft.com/office/drawing/2014/main" val="1083002124"/>
                    </a:ext>
                  </a:extLst>
                </a:gridCol>
              </a:tblGrid>
              <a:tr h="17938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HASIL PENILAIAN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NILAI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KRITERIA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6477815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Memenuhi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Asas-asas dalam undang-undang dijabarkan dalam substansi norma dan prosedur pelaksanaannya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97506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Sebagian Memenuhi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Asas-asas dalam undang-undang dijabarkan ke adalam substansi norma namun tidak disertai dengan pengaturan mengenai prosedur pelaksanaannya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9303505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Kurang Memenuhi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Materi muatan hanya mengatur asas sesuai indikator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717084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Tidak Memenuhi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id-ID" sz="1400"/>
                        <a:t>Tidak terdapat pengaturan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4762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964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/>
              <a:t>Pemenuhan Prinsip Oleh 5 Undang-Undang Kelompok Agraria, Lingkungan Hidup dan Tata Ruang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148173"/>
              </p:ext>
            </p:extLst>
          </p:nvPr>
        </p:nvGraphicFramePr>
        <p:xfrm>
          <a:off x="1442434" y="1657081"/>
          <a:ext cx="9637176" cy="470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761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40517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id-ID"/>
              <a:t>Perbandingan Pemenuhan Prinsip Oleh Undang-Undang Kehutanan, Ketenagalistrika, dan Perikanan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724101"/>
              </p:ext>
            </p:extLst>
          </p:nvPr>
        </p:nvGraphicFramePr>
        <p:xfrm>
          <a:off x="1532586" y="2133600"/>
          <a:ext cx="9972027" cy="4202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7061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49797455"/>
              </p:ext>
            </p:extLst>
          </p:nvPr>
        </p:nvGraphicFramePr>
        <p:xfrm>
          <a:off x="140467" y="1996225"/>
          <a:ext cx="11875729" cy="4581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Analisis Potensi Tumpang Tindih</a:t>
            </a:r>
          </a:p>
        </p:txBody>
      </p:sp>
    </p:spTree>
    <p:extLst>
      <p:ext uri="{BB962C8B-B14F-4D97-AF65-F5344CB8AC3E}">
        <p14:creationId xmlns:p14="http://schemas.microsoft.com/office/powerpoint/2010/main" val="207336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Beberapa Catatan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5" y="2072425"/>
            <a:ext cx="9727327" cy="4032161"/>
          </a:xfrm>
        </p:spPr>
        <p:txBody>
          <a:bodyPr numCol="2"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600"/>
              <a:t>Perlindungan lingkungan hidup belum terarusutamakan dalam peraturan perundangan di bidang sumber daya alam 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sz="1600"/>
              <a:t>Batas kepemilikan dan penguasaan perusahaan maupun group perusahaan belum diatur dalam sebagian besar undang-undang sumber daya alam 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sz="1600"/>
              <a:t>Prosedur keberatan dan penyelesaian sengketa agraria di luar pengadilan belum diatur secara khusus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sz="1600"/>
              <a:t>Tidak diaturnya pengaturan mengenai distribusi manfaat</a:t>
            </a:r>
            <a:endParaRPr lang="id-ID" sz="1600"/>
          </a:p>
          <a:p>
            <a:pPr marL="457200" lvl="0" indent="-457200">
              <a:buFont typeface="+mj-lt"/>
              <a:buAutoNum type="arabicPeriod"/>
            </a:pPr>
            <a:endParaRPr lang="sv-SE" sz="1600"/>
          </a:p>
          <a:p>
            <a:pPr marL="457200" lvl="0" indent="-457200">
              <a:buFont typeface="+mj-lt"/>
              <a:buAutoNum type="arabicPeriod"/>
            </a:pPr>
            <a:r>
              <a:rPr lang="sv-SE" sz="1600"/>
              <a:t>Minimnya perlindungan terhadap pemanfaatan sumber daya alam secara tradisional  dengan </a:t>
            </a:r>
            <a:r>
              <a:rPr lang="id-ID" sz="1600"/>
              <a:t>rentannya </a:t>
            </a:r>
            <a:r>
              <a:rPr lang="sv-SE" sz="1600"/>
              <a:t>pengaturan delik formil dalam ketentuan pidana bidang sumber daya alam yang dilakukan masyarakat </a:t>
            </a:r>
            <a:endParaRPr lang="id-ID" sz="1600"/>
          </a:p>
          <a:p>
            <a:pPr marL="457200" lvl="0" indent="-457200">
              <a:buFont typeface="+mj-lt"/>
              <a:buAutoNum type="arabicPeriod" startAt="6"/>
            </a:pPr>
            <a:r>
              <a:rPr lang="en-US" sz="1600"/>
              <a:t>Tidak diaturnya mengenai pengaturan anti-konflik kepentingan dalam undang-undang terkait sumber daya alam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en-US" sz="1600"/>
              <a:t>Tidak diaturnya prosedur pengawasan dan penegakan hukum lapis kedua  di sebagian besar undang-undang terkait sumber daya alam</a:t>
            </a:r>
          </a:p>
          <a:p>
            <a:pPr marL="457200" lvl="0" indent="-457200">
              <a:buFont typeface="+mj-lt"/>
              <a:buAutoNum type="arabicPeriod"/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415695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49"/>
            <a:ext cx="8915399" cy="1471379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id-ID"/>
              <a:t>Konstitusi dan Prinsip Pengelolaan dan SDA-LH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Bagian </a:t>
            </a:r>
            <a:r>
              <a:rPr lang="id-ID" b="1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64689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Tolak Ukur Pencapaian Penguasaan Negara Menurut Mahkamah Konstitusi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7178" y="2204615"/>
            <a:ext cx="3704822" cy="1993898"/>
          </a:xfrm>
        </p:spPr>
        <p:txBody>
          <a:bodyPr>
            <a:normAutofit/>
          </a:bodyPr>
          <a:lstStyle/>
          <a:p>
            <a:r>
              <a:rPr lang="id-ID" sz="1600"/>
              <a:t>Dalam </a:t>
            </a:r>
            <a:r>
              <a:rPr lang="en-US" sz="1600"/>
              <a:t>3/PUU-VIII/2010</a:t>
            </a:r>
            <a:r>
              <a:rPr lang="id-ID" sz="1600"/>
              <a:t>, pengujian terhadap UU WP3K, menyebutkan 4 tolak ukur (1) kemanfaatan bagi rakyat, (2) tingkat pemerataan, (3) partisipasi, (4) penghormatan hak rakyat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2145904"/>
              </p:ext>
            </p:extLst>
          </p:nvPr>
        </p:nvGraphicFramePr>
        <p:xfrm>
          <a:off x="2823852" y="1905000"/>
          <a:ext cx="7257445" cy="4681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737497" y="2251837"/>
            <a:ext cx="3229455" cy="1993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/>
              <a:t>Dalam </a:t>
            </a:r>
            <a:r>
              <a:rPr lang="en-US" sz="1600"/>
              <a:t>21-22/PUU-V/2007</a:t>
            </a:r>
            <a:r>
              <a:rPr lang="id-ID" sz="1600"/>
              <a:t>, pengujian terhadap UU PMA, pengujian menggunakan azas efisiensi, berkelanjutan, wawasan lingkungan, kemandirian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87178" y="4558229"/>
            <a:ext cx="3704822" cy="1993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/>
              <a:t>Dalam </a:t>
            </a:r>
            <a:r>
              <a:rPr lang="en-US"/>
              <a:t>30/PUU-VIII/2010</a:t>
            </a:r>
            <a:r>
              <a:rPr lang="id-ID" sz="1600"/>
              <a:t>, pengujian terhadap UU Minerba, disebutkan pemerintah harus memperhatikan sistem yang melindungi usaha skala kecil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62130" y="4529676"/>
            <a:ext cx="3206839" cy="1993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/>
              <a:t>Dalam </a:t>
            </a:r>
            <a:r>
              <a:rPr lang="en-US"/>
              <a:t>35/PUU-X/2012</a:t>
            </a:r>
            <a:r>
              <a:rPr lang="id-ID" sz="1600"/>
              <a:t>, MK menerima legal standing masyarakat hukum adat dan menempatkan MHA sebagai penyandang hak untuk pengelolaan hutan.</a:t>
            </a:r>
          </a:p>
        </p:txBody>
      </p:sp>
    </p:spTree>
    <p:extLst>
      <p:ext uri="{BB962C8B-B14F-4D97-AF65-F5344CB8AC3E}">
        <p14:creationId xmlns:p14="http://schemas.microsoft.com/office/powerpoint/2010/main" val="2954145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/>
              <a:t>Prinsip Pengelolaan dan Penguasaan SDA-LH Dari </a:t>
            </a:r>
            <a:r>
              <a:rPr lang="id-ID" i="1"/>
              <a:t>Lex Generalis </a:t>
            </a:r>
            <a:r>
              <a:rPr lang="id-ID"/>
              <a:t>dan </a:t>
            </a:r>
            <a:r>
              <a:rPr lang="id-ID" i="1"/>
              <a:t>Lex Specialis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1262" y="2137051"/>
            <a:ext cx="4095481" cy="4212234"/>
          </a:xfrm>
        </p:spPr>
        <p:txBody>
          <a:bodyPr>
            <a:normAutofit/>
          </a:bodyPr>
          <a:lstStyle/>
          <a:p>
            <a:r>
              <a:rPr lang="id-ID"/>
              <a:t>Prinsip penguasaan dan pengelolaan SDA-LH yang ada di dalam UU </a:t>
            </a:r>
            <a:r>
              <a:rPr lang="id-ID" i="1"/>
              <a:t>lex generalis </a:t>
            </a:r>
            <a:r>
              <a:rPr lang="id-ID"/>
              <a:t>tidak diacu oleh yang </a:t>
            </a:r>
            <a:r>
              <a:rPr lang="id-ID" i="1"/>
              <a:t>lex specialis</a:t>
            </a:r>
            <a:r>
              <a:rPr lang="id-ID"/>
              <a:t>.</a:t>
            </a:r>
          </a:p>
          <a:p>
            <a:r>
              <a:rPr lang="id-ID"/>
              <a:t>Prinsip-prinsip yang penting belum seluruhnya terpenuhi oleh UU yang bersifat lex generalis.</a:t>
            </a:r>
          </a:p>
          <a:p>
            <a:r>
              <a:rPr lang="id-ID"/>
              <a:t>Antara undang-undang </a:t>
            </a:r>
            <a:r>
              <a:rPr lang="id-ID" i="1"/>
              <a:t>lex specialis </a:t>
            </a:r>
            <a:r>
              <a:rPr lang="id-ID"/>
              <a:t>tidak ditemukan saling merujuk, meskipun memiliki lingkup pengaturan yang sama.</a:t>
            </a:r>
          </a:p>
          <a:p>
            <a:endParaRPr lang="id-ID"/>
          </a:p>
          <a:p>
            <a:endParaRPr lang="id-ID"/>
          </a:p>
        </p:txBody>
      </p:sp>
      <p:sp>
        <p:nvSpPr>
          <p:cNvPr id="4" name="Rounded Rectangle 3"/>
          <p:cNvSpPr/>
          <p:nvPr/>
        </p:nvSpPr>
        <p:spPr>
          <a:xfrm>
            <a:off x="978795" y="2454410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PA 1960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94389" y="2454409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PR 2007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9983" y="2441532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PPLH 2009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8795" y="4502150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Kehutanan 1999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94389" y="4502149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Perikanan 2009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809983" y="4489272"/>
            <a:ext cx="1751526" cy="75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/>
              <a:t>UU Minerba 2009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1844" y="3863662"/>
            <a:ext cx="712593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85746" y="5545341"/>
            <a:ext cx="1489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i="1"/>
              <a:t>lex specialis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5746" y="3284451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i="1"/>
              <a:t>lex generalis</a:t>
            </a:r>
          </a:p>
        </p:txBody>
      </p:sp>
    </p:spTree>
    <p:extLst>
      <p:ext uri="{BB962C8B-B14F-4D97-AF65-F5344CB8AC3E}">
        <p14:creationId xmlns:p14="http://schemas.microsoft.com/office/powerpoint/2010/main" val="79003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Daftar Isi Kajian Harmonisasi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1217" y="2010878"/>
            <a:ext cx="4803820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/>
              <a:t>BAB I PENDAHULUAN	</a:t>
            </a:r>
          </a:p>
          <a:p>
            <a:pPr marL="0" indent="0">
              <a:buNone/>
            </a:pPr>
            <a:r>
              <a:rPr lang="en-US" sz="1400" b="1"/>
              <a:t>BAB II HASIL KAJIAN PEMENUHAN PRINSIP PENGELOLAAN SUMBER DAYA ALAM DAN LINGKUNGAN HIDUP	</a:t>
            </a:r>
          </a:p>
          <a:p>
            <a:pPr marL="457200" lvl="1" indent="0">
              <a:buNone/>
            </a:pPr>
            <a:r>
              <a:rPr lang="en-US" sz="1400"/>
              <a:t>A. Kelompok Agraria, Lingkungan Hidup dan Penataan Ruang	</a:t>
            </a:r>
          </a:p>
          <a:p>
            <a:pPr marL="457200" lvl="1" indent="0">
              <a:buNone/>
            </a:pPr>
            <a:r>
              <a:rPr lang="en-US" sz="1400"/>
              <a:t>B.  Kelompok Kehutanan, Pertanian dan Perkebunan</a:t>
            </a:r>
          </a:p>
          <a:p>
            <a:pPr marL="457200" lvl="1" indent="0">
              <a:buNone/>
            </a:pPr>
            <a:r>
              <a:rPr lang="en-US" sz="1400"/>
              <a:t>C.  Kelompok Pertambangan dan Energi	</a:t>
            </a:r>
          </a:p>
          <a:p>
            <a:pPr marL="457200" lvl="1" indent="0">
              <a:buNone/>
            </a:pPr>
            <a:r>
              <a:rPr lang="en-US" sz="1400"/>
              <a:t>D. Kelompok Kelautan dan Perikanan</a:t>
            </a:r>
          </a:p>
          <a:p>
            <a:pPr marL="457200" lvl="1" indent="0">
              <a:buNone/>
            </a:pPr>
            <a:r>
              <a:rPr lang="en-US" sz="1400"/>
              <a:t>E. Kelompok Pendukung</a:t>
            </a:r>
          </a:p>
          <a:p>
            <a:pPr marL="457200" lvl="1" indent="0">
              <a:buNone/>
            </a:pPr>
            <a:r>
              <a:rPr lang="en-US" sz="1400"/>
              <a:t>F. Kesimpulan Analisis Pemenuhan Prinsip-Prinsip dalam TAP MPR No. IX/MPR/2001 Tentang Pembaruan Agraria dan Pengelolaan Sumberdaya Alam</a:t>
            </a:r>
          </a:p>
          <a:p>
            <a:pPr marL="0" indent="0">
              <a:buNone/>
            </a:pPr>
            <a:endParaRPr lang="en-US" sz="1400"/>
          </a:p>
          <a:p>
            <a:endParaRPr lang="id-ID" sz="1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0946" y="2017343"/>
            <a:ext cx="6053071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/>
              <a:t>BAB III PERSANDINGAN PENGATURAN UNDANG-UNDANG TERKAIT SDA-LH	</a:t>
            </a:r>
          </a:p>
          <a:p>
            <a:pPr marL="457200" lvl="1" indent="0">
              <a:buNone/>
            </a:pPr>
            <a:r>
              <a:rPr lang="en-US" sz="1400"/>
              <a:t>A. Kewenangan</a:t>
            </a:r>
          </a:p>
          <a:p>
            <a:pPr marL="457200" lvl="1" indent="0">
              <a:buNone/>
            </a:pPr>
            <a:r>
              <a:rPr lang="en-US" sz="1400"/>
              <a:t>B. Hak dan Kewajiban	</a:t>
            </a:r>
          </a:p>
          <a:p>
            <a:pPr marL="457200" lvl="1" indent="0">
              <a:buNone/>
            </a:pPr>
            <a:r>
              <a:rPr lang="en-US" sz="1400"/>
              <a:t>C. Perlindungan dan Kelestarian Lingkungan Hidup</a:t>
            </a:r>
          </a:p>
          <a:p>
            <a:pPr marL="457200" lvl="1" indent="0">
              <a:buNone/>
            </a:pPr>
            <a:r>
              <a:rPr lang="en-US" sz="1400"/>
              <a:t>D. Pengawasan dan Penegakan Hukum</a:t>
            </a:r>
          </a:p>
          <a:p>
            <a:pPr marL="457200" lvl="1" indent="0">
              <a:buNone/>
            </a:pPr>
            <a:r>
              <a:rPr lang="en-US" sz="1400"/>
              <a:t>E. Kesimpulan Analisis Pemenuhan Prinsip-Prinsip dalam TAP MPR No. IX/MPR/2001 Tentang Pembaruan  Agraria dan Pengelolaan Sumberdaya Alam</a:t>
            </a:r>
          </a:p>
          <a:p>
            <a:pPr marL="0" indent="0">
              <a:buNone/>
            </a:pPr>
            <a:r>
              <a:rPr lang="en-US" sz="1400" b="1"/>
              <a:t>BAB IV KONSEPSI KONSTITUSIONAL PENGUASAAN NEGARA ATAS TANAH DAN SUMBER DAYA ALAM LAINNYA</a:t>
            </a:r>
          </a:p>
          <a:p>
            <a:pPr marL="0" indent="0">
              <a:buNone/>
            </a:pPr>
            <a:r>
              <a:rPr lang="id-ID" sz="1400" b="1"/>
              <a:t>BAB V SISTEM HUKUM PENGUASAAN DAN PENGELOLAAN SDA-LH</a:t>
            </a:r>
          </a:p>
          <a:p>
            <a:pPr marL="0" indent="0">
              <a:buNone/>
            </a:pPr>
            <a:r>
              <a:rPr lang="en-US" sz="1400" b="1"/>
              <a:t>BAB V</a:t>
            </a:r>
            <a:r>
              <a:rPr lang="id-ID" sz="1400" b="1"/>
              <a:t>I</a:t>
            </a:r>
            <a:r>
              <a:rPr lang="en-US" sz="1400" b="1"/>
              <a:t> KESIMPULAN DAN REKOMENDASI	</a:t>
            </a:r>
          </a:p>
        </p:txBody>
      </p:sp>
    </p:spTree>
    <p:extLst>
      <p:ext uri="{BB962C8B-B14F-4D97-AF65-F5344CB8AC3E}">
        <p14:creationId xmlns:p14="http://schemas.microsoft.com/office/powerpoint/2010/main" val="3438821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49"/>
            <a:ext cx="8915399" cy="1471379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id-ID"/>
              <a:t>Kesimpulan dan Saran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Bagian </a:t>
            </a:r>
            <a:r>
              <a:rPr lang="id-ID" b="1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90169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5476" y="2015732"/>
            <a:ext cx="7809378" cy="384415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1600"/>
              <a:t>Pemenuhan prinsip-prinsip TAP MPR 2001 belum memadai dalam berbagai undang-undang, 1) ruang partisipasi publik, 2) perlindungan lingkungan hidup, 3) keadilan alokasi manfaat dan akses terhadap SDA masih menjadi persoalan yang sering hadir.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1600"/>
              <a:t>Potensi disharmonis rentan terjadi antara undang-undang, tidak hanya yang satu kelompok, tetapi juga yang lintas kelompok. Salah satunya karena prinsip-prinsip utama bahkan tidak dapat dipenuhi oleh undang-undang yang bersifat lintas sektor seperti UU PPLH dan UU Tata Ruang.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1600"/>
              <a:t>Mahkamah Konstitusi sebagai penerjemah konstitusi, perlu memaknai norma umum yang tercantum dalam konstitusi dengan lebih sistematis tetapi sekaligus juga mencermati perkembangan kebutuhan masyarakat.</a:t>
            </a:r>
          </a:p>
          <a:p>
            <a:pPr marL="342900" indent="-342900">
              <a:buFont typeface="+mj-lt"/>
              <a:buAutoNum type="arabicPeriod"/>
            </a:pPr>
            <a:endParaRPr lang="id-ID" sz="1600"/>
          </a:p>
        </p:txBody>
      </p:sp>
    </p:spTree>
    <p:extLst>
      <p:ext uri="{BB962C8B-B14F-4D97-AF65-F5344CB8AC3E}">
        <p14:creationId xmlns:p14="http://schemas.microsoft.com/office/powerpoint/2010/main" val="724705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Rekomendasi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1386" y="2015732"/>
            <a:ext cx="7693468" cy="3450613"/>
          </a:xfrm>
        </p:spPr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14300" algn="l"/>
                <a:tab pos="171450" algn="l"/>
              </a:tabLst>
            </a:pPr>
            <a:r>
              <a:rPr lang="id-ID" sz="1600"/>
              <a:t>Membentuk </a:t>
            </a:r>
            <a:r>
              <a:rPr lang="en-US" sz="1600"/>
              <a:t>Undang-Undang tentang Sumber Daya Alam</a:t>
            </a:r>
            <a:r>
              <a:rPr lang="id-ID" sz="1600"/>
              <a:t> sebagai undang-undang induk untuk mewadahi norma-norma umum yang mememnuhi prinsip-prinsip dalam TAP MPR IX/2001</a:t>
            </a:r>
            <a:endParaRPr lang="en-US" sz="1600"/>
          </a:p>
          <a:p>
            <a:pPr marL="342900" lvl="0" indent="-342900" algn="just">
              <a:buFont typeface="+mj-lt"/>
              <a:buAutoNum type="arabicPeriod"/>
              <a:tabLst>
                <a:tab pos="114300" algn="l"/>
                <a:tab pos="171450" algn="l"/>
              </a:tabLst>
            </a:pPr>
            <a:r>
              <a:rPr lang="en-US" sz="1600"/>
              <a:t>Menyempurnakan berbagai undang-undang sektoral di bidang sumber daya alam</a:t>
            </a:r>
            <a:r>
              <a:rPr lang="id-ID" sz="1600"/>
              <a:t> dengan memastikan pemenuhan Prinsip dalam TAP MPR IX/2001.</a:t>
            </a:r>
            <a:endParaRPr lang="en-US" sz="1600"/>
          </a:p>
          <a:p>
            <a:pPr marL="342900" lvl="0" indent="-342900" algn="just">
              <a:buFont typeface="+mj-lt"/>
              <a:buAutoNum type="arabicPeriod"/>
              <a:tabLst>
                <a:tab pos="114300" algn="l"/>
                <a:tab pos="171450" algn="l"/>
              </a:tabLst>
            </a:pPr>
            <a:r>
              <a:rPr lang="en-US" sz="1600"/>
              <a:t>Mendasarkan setiap pembuatan peraturan perundangan di bidang SDA-LH mendasarkan pada Prinsip-Prinsip dalam </a:t>
            </a:r>
            <a:r>
              <a:rPr lang="id-ID" sz="1600"/>
              <a:t>TAP </a:t>
            </a:r>
            <a:r>
              <a:rPr lang="en-US" sz="1600"/>
              <a:t>MPR  IX</a:t>
            </a:r>
            <a:r>
              <a:rPr lang="id-ID" sz="1600"/>
              <a:t>/</a:t>
            </a:r>
            <a:r>
              <a:rPr lang="en-US" sz="1600"/>
              <a:t>2001 dan nilai-nilai UUD 1945 baik yang tercantum maupun sesuai penafsiran pada putusan-putusan Mahkamah Konstitusi terkait SDA-LH. </a:t>
            </a:r>
          </a:p>
          <a:p>
            <a:pPr marL="0" indent="0">
              <a:buNone/>
            </a:pPr>
            <a:endParaRPr lang="en-US" sz="1600"/>
          </a:p>
          <a:p>
            <a:endParaRPr lang="id-ID" sz="1600"/>
          </a:p>
        </p:txBody>
      </p:sp>
    </p:spTree>
    <p:extLst>
      <p:ext uri="{BB962C8B-B14F-4D97-AF65-F5344CB8AC3E}">
        <p14:creationId xmlns:p14="http://schemas.microsoft.com/office/powerpoint/2010/main" val="1941518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Terima Kasih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Tim </a:t>
            </a:r>
            <a:r>
              <a:rPr lang="id-ID"/>
              <a:t>Kerja </a:t>
            </a:r>
            <a:r>
              <a:rPr lang="en-US"/>
              <a:t>Harmonisiasi </a:t>
            </a:r>
            <a:r>
              <a:rPr lang="id-ID"/>
              <a:t>Regulasi </a:t>
            </a:r>
            <a:r>
              <a:rPr lang="en-US"/>
              <a:t>GN</a:t>
            </a:r>
            <a:r>
              <a:rPr lang="id-ID"/>
              <a:t>-</a:t>
            </a:r>
            <a:r>
              <a:rPr lang="en-US"/>
              <a:t>SDA</a:t>
            </a:r>
            <a:br>
              <a:rPr lang="en-US"/>
            </a:b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381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53799199"/>
              </p:ext>
            </p:extLst>
          </p:nvPr>
        </p:nvGraphicFramePr>
        <p:xfrm>
          <a:off x="657433" y="2061367"/>
          <a:ext cx="7346880" cy="450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Pengelompokan Undang-Undang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315460" y="2539165"/>
            <a:ext cx="321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d-ID" i="1"/>
              <a:t>Kenapa dikelompokkan?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/>
              <a:t>Tujuan pembentukan berbeda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/>
              <a:t>Sifat pengatuan berbeda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9076288" y="4424905"/>
            <a:ext cx="1692275" cy="126841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TOTAL 26 UU</a:t>
            </a:r>
          </a:p>
        </p:txBody>
      </p:sp>
    </p:spTree>
    <p:extLst>
      <p:ext uri="{BB962C8B-B14F-4D97-AF65-F5344CB8AC3E}">
        <p14:creationId xmlns:p14="http://schemas.microsoft.com/office/powerpoint/2010/main" val="230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Kelompok Agraria, L</a:t>
            </a:r>
            <a:r>
              <a:rPr lang="id-ID"/>
              <a:t>H</a:t>
            </a:r>
            <a:r>
              <a:rPr lang="en-US"/>
              <a:t>, Tata Ruang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/>
              <a:t>UU No. 5 Tahun 1960 (UUPA);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/>
              <a:t>UU No. 32 Tahun 2009 Tentang Perlindungan dan Pengelolaan Lingkungan Hidup;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/>
              <a:t>UU No. 26 Tahun 2007 Tentang Penataan Ruang;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/>
              <a:t>UU No. 5 Tahun 1990 Tentang Konservasi Sumber Daya Alam Hayati dan Ekosistemnya;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/>
              <a:t>UU No. 37 Tahun 2014 Tentang Konservasi Air dan Tanah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740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Kelompok U</a:t>
            </a:r>
            <a:r>
              <a:rPr lang="id-ID"/>
              <a:t>U</a:t>
            </a:r>
            <a:r>
              <a:rPr lang="en-US"/>
              <a:t> Kehutanan, Perkebunan, Pertanian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/>
              <a:t>UU No. 41 Tahun 1999 Tentang Kehutanan jo UU No. 19 Tahun 2004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/>
              <a:t>UU No. 18 Tahun 2013 Tentang Pencegahan dan Pemberantasan Perusakan Hutan;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/>
              <a:t>UU No. 39 Tahun 2014 Tentang Perkebunan;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/>
              <a:t>UU No. 41 Tahun 2009 Tentang Lahan Pertanian Pangan Berkelanjutan</a:t>
            </a:r>
          </a:p>
          <a:p>
            <a:pPr marL="342900" indent="-342900">
              <a:buFont typeface="+mj-lt"/>
              <a:buAutoNum type="arabicPeriod"/>
            </a:pPr>
            <a:endParaRPr lang="en-US" sz="1600"/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0537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Kelompok U</a:t>
            </a:r>
            <a:r>
              <a:rPr lang="id-ID"/>
              <a:t>U</a:t>
            </a:r>
            <a:r>
              <a:rPr lang="en-US"/>
              <a:t> Pertambangan &amp; Energi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30 Tahun 2007 Tentang Energi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4 Tahun 2009 Tentang Pertambangan Mineral dan Batubara;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22 Tahun 2001 Tentang Minyak dan Gas Bumi;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21 Tahun 2014 Tentang Panas Bumi;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30 Tahun 2009 Tentang Ketenagalistrikan </a:t>
            </a:r>
          </a:p>
        </p:txBody>
      </p:sp>
    </p:spTree>
    <p:extLst>
      <p:ext uri="{BB962C8B-B14F-4D97-AF65-F5344CB8AC3E}">
        <p14:creationId xmlns:p14="http://schemas.microsoft.com/office/powerpoint/2010/main" val="82680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Kelompok U</a:t>
            </a:r>
            <a:r>
              <a:rPr lang="id-ID"/>
              <a:t>U</a:t>
            </a:r>
            <a:r>
              <a:rPr lang="en-US"/>
              <a:t> Kelautan Dan Perikanan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31 Tahun 2004 Tentang Perikanan sebagaimana diubah dengan Undang-Undang Nomor 45 Tahun 2009 Tentang Perubahan Atas Undang-Undang Nomor 31 Tahun 2004 Tentang Perikanan;	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27 Tahun 2007 Tentang Pengelolaan Wilayah Pesisir Dan Pulau-Pulau Kecil sebagaimana diubah dengan Undang-Undang Nomor 1 Tahun 2014 Tentang Perubahan Atas Undang-Undang Nomor 27 Tahun 2007 Tentang Pengelolaan Wilayah Pesisir Dan Pulau-Pulau Kecil;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/>
              <a:t>Undang-Undang Nomor 32 Tahun  2014 Tentang Kelautan.</a:t>
            </a:r>
          </a:p>
        </p:txBody>
      </p:sp>
    </p:spTree>
    <p:extLst>
      <p:ext uri="{BB962C8B-B14F-4D97-AF65-F5344CB8AC3E}">
        <p14:creationId xmlns:p14="http://schemas.microsoft.com/office/powerpoint/2010/main" val="333726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Kelompok U</a:t>
            </a:r>
            <a:r>
              <a:rPr lang="id-ID"/>
              <a:t>U</a:t>
            </a:r>
            <a:r>
              <a:rPr lang="en-US"/>
              <a:t> Pendukung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576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14 Tahun 2008 tentang Keterbukaan Informasi Publik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4 Tahun 2011 tentang Informasi Geospasial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7 Tahun 2012 tentang Penanganan Konflik Sosial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2 Tahun 1960 tentang Perjanjian Bagi Hasil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20 Tahun 1961 tentang Pencabutan Hak-Hak Atas Tanah dan Benda-Benda yang Ada di Atasnya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2 Tahun 2012 tentang Pengadaan Tanah bagi Pembangunan untuk Kepentingan Umum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19 Tahun 2013 tentang </a:t>
            </a:r>
            <a:r>
              <a:rPr lang="en-US" altLang="en-US"/>
              <a:t>Perlindungan dan Pemberdayaan Petani</a:t>
            </a:r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23 Tahun 2014 tentang Pemerintah Daerah</a:t>
            </a:r>
            <a:endParaRPr lang="en-US" altLang="en-US"/>
          </a:p>
          <a:p>
            <a:pPr marL="457200" indent="-457200">
              <a:buFont typeface="+mj-lt"/>
              <a:buAutoNum type="arabicPeriod"/>
            </a:pPr>
            <a:r>
              <a:rPr lang="id-ID" altLang="en-US"/>
              <a:t>Undang-Undang No. 6 Tahun 2014 tentang Desa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576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49"/>
            <a:ext cx="8915399" cy="1471379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en-US"/>
              <a:t>                                              </a:t>
            </a:r>
            <a:br>
              <a:rPr lang="en-US"/>
            </a:br>
            <a:r>
              <a:rPr lang="en-US"/>
              <a:t>Pemenuhan Prinsip</a:t>
            </a:r>
            <a:r>
              <a:rPr lang="id-ID"/>
              <a:t> Pengelolaan dan Penguasaan SDA-LH dan Potensi Tumpang Tindih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Bagian 2</a:t>
            </a:r>
            <a:endParaRPr lang="id-ID" b="1"/>
          </a:p>
        </p:txBody>
      </p:sp>
    </p:spTree>
    <p:extLst>
      <p:ext uri="{BB962C8B-B14F-4D97-AF65-F5344CB8AC3E}">
        <p14:creationId xmlns:p14="http://schemas.microsoft.com/office/powerpoint/2010/main" val="413529330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</TotalTime>
  <Words>1366</Words>
  <Application>Microsoft Office PowerPoint</Application>
  <PresentationFormat>Widescreen</PresentationFormat>
  <Paragraphs>196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MS PGothic</vt:lpstr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Wisp</vt:lpstr>
      <vt:lpstr>HARMONISASI UNDANG-UNDANG TERKAIT SUMBER DAYA ALAM DAN LINGKUNGAN HIDUP</vt:lpstr>
      <vt:lpstr>Daftar Isi Kajian Harmonisasi</vt:lpstr>
      <vt:lpstr>Pengelompokan Undang-Undang</vt:lpstr>
      <vt:lpstr>Kelompok Agraria, LH, Tata Ruang</vt:lpstr>
      <vt:lpstr>Kelompok UU Kehutanan, Perkebunan, Pertanian </vt:lpstr>
      <vt:lpstr>Kelompok UU Pertambangan &amp; Energi</vt:lpstr>
      <vt:lpstr>Kelompok UU Kelautan Dan Perikanan</vt:lpstr>
      <vt:lpstr>Kelompok UU Pendukung</vt:lpstr>
      <vt:lpstr>                                               Pemenuhan Prinsip Pengelolaan dan Penguasaan SDA-LH dan Potensi Tumpang Tindih</vt:lpstr>
      <vt:lpstr>Prinsip-prinsip Pengelolaan dan Penguasaan SDA-LH </vt:lpstr>
      <vt:lpstr>Penjabaran Indikator (Contoh Untuk Prinsip Keutuhan Negara Kesatuan Republik Indonesia)</vt:lpstr>
      <vt:lpstr>Ukuran Penilaian</vt:lpstr>
      <vt:lpstr>Pemenuhan Prinsip Oleh 5 Undang-Undang Kelompok Agraria, Lingkungan Hidup dan Tata Ruang</vt:lpstr>
      <vt:lpstr>Perbandingan Pemenuhan Prinsip Oleh Undang-Undang Kehutanan, Ketenagalistrika, dan Perikanan</vt:lpstr>
      <vt:lpstr>Analisis Potensi Tumpang Tindih</vt:lpstr>
      <vt:lpstr>Beberapa Catatan</vt:lpstr>
      <vt:lpstr>Konstitusi dan Prinsip Pengelolaan dan SDA-LH</vt:lpstr>
      <vt:lpstr>Tolak Ukur Pencapaian Penguasaan Negara Menurut Mahkamah Konstitusi</vt:lpstr>
      <vt:lpstr>Prinsip Pengelolaan dan Penguasaan SDA-LH Dari Lex Generalis dan Lex Specialis</vt:lpstr>
      <vt:lpstr>Kesimpulan dan Saran</vt:lpstr>
      <vt:lpstr>Simpulan</vt:lpstr>
      <vt:lpstr>Rekomendasi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Lakso Anindito</dc:creator>
  <cp:lastModifiedBy>Nagara Grahat</cp:lastModifiedBy>
  <cp:revision>64</cp:revision>
  <dcterms:created xsi:type="dcterms:W3CDTF">2015-09-30T04:27:54Z</dcterms:created>
  <dcterms:modified xsi:type="dcterms:W3CDTF">2016-03-16T23:08:15Z</dcterms:modified>
</cp:coreProperties>
</file>